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8"/>
  </p:notesMasterIdLst>
  <p:sldIdLst>
    <p:sldId id="616" r:id="rId2"/>
    <p:sldId id="423" r:id="rId3"/>
    <p:sldId id="622" r:id="rId4"/>
    <p:sldId id="568" r:id="rId5"/>
    <p:sldId id="567" r:id="rId6"/>
    <p:sldId id="542" r:id="rId7"/>
    <p:sldId id="544" r:id="rId8"/>
    <p:sldId id="650" r:id="rId9"/>
    <p:sldId id="635" r:id="rId10"/>
    <p:sldId id="465" r:id="rId11"/>
    <p:sldId id="466" r:id="rId12"/>
    <p:sldId id="376" r:id="rId13"/>
    <p:sldId id="398" r:id="rId14"/>
    <p:sldId id="410" r:id="rId15"/>
    <p:sldId id="569" r:id="rId16"/>
    <p:sldId id="570" r:id="rId17"/>
    <p:sldId id="406" r:id="rId18"/>
    <p:sldId id="661" r:id="rId19"/>
    <p:sldId id="574" r:id="rId20"/>
    <p:sldId id="431" r:id="rId21"/>
    <p:sldId id="430" r:id="rId22"/>
    <p:sldId id="512" r:id="rId23"/>
    <p:sldId id="425" r:id="rId24"/>
    <p:sldId id="700" r:id="rId25"/>
    <p:sldId id="426" r:id="rId26"/>
    <p:sldId id="701" r:id="rId27"/>
    <p:sldId id="702" r:id="rId28"/>
    <p:sldId id="703" r:id="rId29"/>
    <p:sldId id="704" r:id="rId30"/>
    <p:sldId id="705" r:id="rId31"/>
    <p:sldId id="706" r:id="rId32"/>
    <p:sldId id="707" r:id="rId33"/>
    <p:sldId id="559" r:id="rId34"/>
    <p:sldId id="524" r:id="rId35"/>
    <p:sldId id="708" r:id="rId36"/>
    <p:sldId id="710" r:id="rId37"/>
    <p:sldId id="662" r:id="rId38"/>
    <p:sldId id="592" r:id="rId39"/>
    <p:sldId id="664" r:id="rId40"/>
    <p:sldId id="663" r:id="rId41"/>
    <p:sldId id="665" r:id="rId42"/>
    <p:sldId id="666" r:id="rId43"/>
    <p:sldId id="668" r:id="rId44"/>
    <p:sldId id="711" r:id="rId45"/>
    <p:sldId id="677" r:id="rId46"/>
    <p:sldId id="680" r:id="rId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7" d="100"/>
          <a:sy n="77" d="100"/>
        </p:scale>
        <p:origin x="86" y="91"/>
      </p:cViewPr>
      <p:guideLst/>
    </p:cSldViewPr>
  </p:slideViewPr>
  <p:notesTextViewPr>
    <p:cViewPr>
      <p:scale>
        <a:sx n="1" d="1"/>
        <a:sy n="1" d="1"/>
      </p:scale>
      <p:origin x="0" y="0"/>
    </p:cViewPr>
  </p:notesTextViewPr>
  <p:sorterViewPr>
    <p:cViewPr>
      <p:scale>
        <a:sx n="75" d="100"/>
        <a:sy n="75" d="100"/>
      </p:scale>
      <p:origin x="0" y="-1003"/>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4BF6409-47BD-4F9B-946D-E9DCADA45DEA}" type="doc">
      <dgm:prSet loTypeId="urn:microsoft.com/office/officeart/2005/8/layout/chevron1" loCatId="process" qsTypeId="urn:microsoft.com/office/officeart/2005/8/quickstyle/simple1" qsCatId="simple" csTypeId="urn:microsoft.com/office/officeart/2005/8/colors/accent1_2" csCatId="accent1" phldr="1"/>
      <dgm:spPr/>
    </dgm:pt>
    <dgm:pt modelId="{00045653-CA38-469F-B528-6AB020CAEE32}">
      <dgm:prSet phldrT="[Text]"/>
      <dgm:spPr>
        <a:solidFill>
          <a:srgbClr val="92D050"/>
        </a:solidFill>
      </dgm:spPr>
      <dgm:t>
        <a:bodyPr/>
        <a:lstStyle/>
        <a:p>
          <a:r>
            <a:rPr lang="nl-NL" dirty="0"/>
            <a:t>AI Project opzet</a:t>
          </a:r>
        </a:p>
      </dgm:t>
    </dgm:pt>
    <dgm:pt modelId="{D5B799D8-3F3F-4970-A630-447C91B2CFE0}" type="parTrans" cxnId="{5874D5BD-3449-40F6-BA90-1F902B23E251}">
      <dgm:prSet/>
      <dgm:spPr/>
      <dgm:t>
        <a:bodyPr/>
        <a:lstStyle/>
        <a:p>
          <a:endParaRPr lang="nl-NL"/>
        </a:p>
      </dgm:t>
    </dgm:pt>
    <dgm:pt modelId="{F74A0CD1-2CBB-4C95-A8E2-EDB61680098A}" type="sibTrans" cxnId="{5874D5BD-3449-40F6-BA90-1F902B23E251}">
      <dgm:prSet/>
      <dgm:spPr/>
      <dgm:t>
        <a:bodyPr/>
        <a:lstStyle/>
        <a:p>
          <a:endParaRPr lang="nl-NL"/>
        </a:p>
      </dgm:t>
    </dgm:pt>
    <dgm:pt modelId="{A02478BC-3DD9-465B-BCF1-488B5533485D}">
      <dgm:prSet phldrT="[Text]"/>
      <dgm:spPr>
        <a:solidFill>
          <a:schemeClr val="bg2">
            <a:lumMod val="50000"/>
          </a:schemeClr>
        </a:solidFill>
      </dgm:spPr>
      <dgm:t>
        <a:bodyPr/>
        <a:lstStyle/>
        <a:p>
          <a:r>
            <a:rPr lang="nl-NL" dirty="0"/>
            <a:t>Data bewerken</a:t>
          </a:r>
        </a:p>
      </dgm:t>
    </dgm:pt>
    <dgm:pt modelId="{11D5C5E6-37D5-4317-9BCF-BA2BC1620A7A}" type="parTrans" cxnId="{A2D1FE26-D334-4397-B892-0DF1177A7C4A}">
      <dgm:prSet/>
      <dgm:spPr/>
      <dgm:t>
        <a:bodyPr/>
        <a:lstStyle/>
        <a:p>
          <a:endParaRPr lang="nl-NL"/>
        </a:p>
      </dgm:t>
    </dgm:pt>
    <dgm:pt modelId="{8A9465B2-8B56-4BB8-99C9-ED992F828EEF}" type="sibTrans" cxnId="{A2D1FE26-D334-4397-B892-0DF1177A7C4A}">
      <dgm:prSet/>
      <dgm:spPr/>
      <dgm:t>
        <a:bodyPr/>
        <a:lstStyle/>
        <a:p>
          <a:endParaRPr lang="nl-NL"/>
        </a:p>
      </dgm:t>
    </dgm:pt>
    <dgm:pt modelId="{D983CF28-411F-4F43-9EF3-C9E1500C996F}">
      <dgm:prSet phldrT="[Text]"/>
      <dgm:spPr>
        <a:solidFill>
          <a:schemeClr val="accent6">
            <a:lumMod val="75000"/>
          </a:schemeClr>
        </a:solidFill>
      </dgm:spPr>
      <dgm:t>
        <a:bodyPr/>
        <a:lstStyle/>
        <a:p>
          <a:r>
            <a:rPr lang="nl-NL" dirty="0"/>
            <a:t>ML-model trainen en testen</a:t>
          </a:r>
        </a:p>
      </dgm:t>
    </dgm:pt>
    <dgm:pt modelId="{579BD193-7257-4A74-A058-C947F4EC4B67}" type="parTrans" cxnId="{F51A2536-B829-41E5-A183-2BF0FF51B252}">
      <dgm:prSet/>
      <dgm:spPr/>
      <dgm:t>
        <a:bodyPr/>
        <a:lstStyle/>
        <a:p>
          <a:endParaRPr lang="nl-NL"/>
        </a:p>
      </dgm:t>
    </dgm:pt>
    <dgm:pt modelId="{2991D503-E3A3-4EB6-83AF-6CC88D803180}" type="sibTrans" cxnId="{F51A2536-B829-41E5-A183-2BF0FF51B252}">
      <dgm:prSet/>
      <dgm:spPr/>
      <dgm:t>
        <a:bodyPr/>
        <a:lstStyle/>
        <a:p>
          <a:endParaRPr lang="nl-NL"/>
        </a:p>
      </dgm:t>
    </dgm:pt>
    <dgm:pt modelId="{55AEDC1D-4B69-4F8D-AA2F-7ECAA204C19D}">
      <dgm:prSet phldrT="[Text]"/>
      <dgm:spPr>
        <a:solidFill>
          <a:srgbClr val="FF0066"/>
        </a:solidFill>
      </dgm:spPr>
      <dgm:t>
        <a:bodyPr/>
        <a:lstStyle/>
        <a:p>
          <a:r>
            <a:rPr lang="nl-NL" dirty="0"/>
            <a:t>In productie</a:t>
          </a:r>
        </a:p>
        <a:p>
          <a:r>
            <a:rPr lang="nl-NL" dirty="0" err="1"/>
            <a:t>MLOps</a:t>
          </a:r>
          <a:endParaRPr lang="nl-NL" dirty="0"/>
        </a:p>
      </dgm:t>
    </dgm:pt>
    <dgm:pt modelId="{556EE47B-2BB0-4EEC-B2A9-4842B24E1707}" type="parTrans" cxnId="{25C7A77D-2272-4466-BA73-002BB812404C}">
      <dgm:prSet/>
      <dgm:spPr/>
      <dgm:t>
        <a:bodyPr/>
        <a:lstStyle/>
        <a:p>
          <a:endParaRPr lang="nl-NL"/>
        </a:p>
      </dgm:t>
    </dgm:pt>
    <dgm:pt modelId="{DE0B4EC7-FB69-4B0E-8C72-8D4CF62625B3}" type="sibTrans" cxnId="{25C7A77D-2272-4466-BA73-002BB812404C}">
      <dgm:prSet/>
      <dgm:spPr/>
      <dgm:t>
        <a:bodyPr/>
        <a:lstStyle/>
        <a:p>
          <a:endParaRPr lang="nl-NL"/>
        </a:p>
      </dgm:t>
    </dgm:pt>
    <dgm:pt modelId="{BFA98EC5-F04F-465D-9660-F1DAC0FA9A8A}">
      <dgm:prSet phldrT="[Text]"/>
      <dgm:spPr/>
      <dgm:t>
        <a:bodyPr/>
        <a:lstStyle/>
        <a:p>
          <a:r>
            <a:rPr lang="nl-NL"/>
            <a:t>Data </a:t>
          </a:r>
          <a:r>
            <a:rPr lang="nl-NL" dirty="0"/>
            <a:t>verzamelen</a:t>
          </a:r>
        </a:p>
      </dgm:t>
    </dgm:pt>
    <dgm:pt modelId="{268B4690-F3CE-4431-9EFA-382B84A8BB60}" type="parTrans" cxnId="{D7D5C1F0-2E68-4A33-A050-C9168802D083}">
      <dgm:prSet/>
      <dgm:spPr/>
      <dgm:t>
        <a:bodyPr/>
        <a:lstStyle/>
        <a:p>
          <a:endParaRPr lang="en-US"/>
        </a:p>
      </dgm:t>
    </dgm:pt>
    <dgm:pt modelId="{C7E7D7ED-1D4C-44D9-9F26-2C2828AB4943}" type="sibTrans" cxnId="{D7D5C1F0-2E68-4A33-A050-C9168802D083}">
      <dgm:prSet/>
      <dgm:spPr/>
      <dgm:t>
        <a:bodyPr/>
        <a:lstStyle/>
        <a:p>
          <a:endParaRPr lang="en-US"/>
        </a:p>
      </dgm:t>
    </dgm:pt>
    <dgm:pt modelId="{733C0612-AC4F-472A-9F40-17FC4BC3A255}" type="pres">
      <dgm:prSet presAssocID="{C4BF6409-47BD-4F9B-946D-E9DCADA45DEA}" presName="Name0" presStyleCnt="0">
        <dgm:presLayoutVars>
          <dgm:dir/>
          <dgm:animLvl val="lvl"/>
          <dgm:resizeHandles val="exact"/>
        </dgm:presLayoutVars>
      </dgm:prSet>
      <dgm:spPr/>
    </dgm:pt>
    <dgm:pt modelId="{6E6881E5-0047-46E7-B6C3-344FAE51C37F}" type="pres">
      <dgm:prSet presAssocID="{00045653-CA38-469F-B528-6AB020CAEE32}" presName="parTxOnly" presStyleLbl="node1" presStyleIdx="0" presStyleCnt="5">
        <dgm:presLayoutVars>
          <dgm:chMax val="0"/>
          <dgm:chPref val="0"/>
          <dgm:bulletEnabled val="1"/>
        </dgm:presLayoutVars>
      </dgm:prSet>
      <dgm:spPr/>
    </dgm:pt>
    <dgm:pt modelId="{7CFF95E5-FA72-4C04-9DF6-CA5D2775EDBC}" type="pres">
      <dgm:prSet presAssocID="{F74A0CD1-2CBB-4C95-A8E2-EDB61680098A}" presName="parTxOnlySpace" presStyleCnt="0"/>
      <dgm:spPr/>
    </dgm:pt>
    <dgm:pt modelId="{DD9402B0-9F80-4442-B45B-A06F75948272}" type="pres">
      <dgm:prSet presAssocID="{BFA98EC5-F04F-465D-9660-F1DAC0FA9A8A}" presName="parTxOnly" presStyleLbl="node1" presStyleIdx="1" presStyleCnt="5">
        <dgm:presLayoutVars>
          <dgm:chMax val="0"/>
          <dgm:chPref val="0"/>
          <dgm:bulletEnabled val="1"/>
        </dgm:presLayoutVars>
      </dgm:prSet>
      <dgm:spPr/>
    </dgm:pt>
    <dgm:pt modelId="{F8526F50-6828-4FED-B32F-EC4158DE2E90}" type="pres">
      <dgm:prSet presAssocID="{C7E7D7ED-1D4C-44D9-9F26-2C2828AB4943}" presName="parTxOnlySpace" presStyleCnt="0"/>
      <dgm:spPr/>
    </dgm:pt>
    <dgm:pt modelId="{84B7472E-C828-49AE-B564-B41382C7D322}" type="pres">
      <dgm:prSet presAssocID="{A02478BC-3DD9-465B-BCF1-488B5533485D}" presName="parTxOnly" presStyleLbl="node1" presStyleIdx="2" presStyleCnt="5">
        <dgm:presLayoutVars>
          <dgm:chMax val="0"/>
          <dgm:chPref val="0"/>
          <dgm:bulletEnabled val="1"/>
        </dgm:presLayoutVars>
      </dgm:prSet>
      <dgm:spPr/>
    </dgm:pt>
    <dgm:pt modelId="{D0C85F77-B896-4591-8D33-E4CCF3E77C1A}" type="pres">
      <dgm:prSet presAssocID="{8A9465B2-8B56-4BB8-99C9-ED992F828EEF}" presName="parTxOnlySpace" presStyleCnt="0"/>
      <dgm:spPr/>
    </dgm:pt>
    <dgm:pt modelId="{BD45DDE4-6E51-4B2C-AA99-3ADFC4849A3C}" type="pres">
      <dgm:prSet presAssocID="{D983CF28-411F-4F43-9EF3-C9E1500C996F}" presName="parTxOnly" presStyleLbl="node1" presStyleIdx="3" presStyleCnt="5">
        <dgm:presLayoutVars>
          <dgm:chMax val="0"/>
          <dgm:chPref val="0"/>
          <dgm:bulletEnabled val="1"/>
        </dgm:presLayoutVars>
      </dgm:prSet>
      <dgm:spPr/>
    </dgm:pt>
    <dgm:pt modelId="{91441BAC-833F-42B8-A020-A3BBD4E98F79}" type="pres">
      <dgm:prSet presAssocID="{2991D503-E3A3-4EB6-83AF-6CC88D803180}" presName="parTxOnlySpace" presStyleCnt="0"/>
      <dgm:spPr/>
    </dgm:pt>
    <dgm:pt modelId="{11102081-50A5-4719-B48F-55B8E3CA7463}" type="pres">
      <dgm:prSet presAssocID="{55AEDC1D-4B69-4F8D-AA2F-7ECAA204C19D}" presName="parTxOnly" presStyleLbl="node1" presStyleIdx="4" presStyleCnt="5">
        <dgm:presLayoutVars>
          <dgm:chMax val="0"/>
          <dgm:chPref val="0"/>
          <dgm:bulletEnabled val="1"/>
        </dgm:presLayoutVars>
      </dgm:prSet>
      <dgm:spPr/>
    </dgm:pt>
  </dgm:ptLst>
  <dgm:cxnLst>
    <dgm:cxn modelId="{3AB73F09-A768-42F7-AD72-A54EF7DF83D1}" type="presOf" srcId="{00045653-CA38-469F-B528-6AB020CAEE32}" destId="{6E6881E5-0047-46E7-B6C3-344FAE51C37F}" srcOrd="0" destOrd="0" presId="urn:microsoft.com/office/officeart/2005/8/layout/chevron1"/>
    <dgm:cxn modelId="{D6A22020-764C-49C0-A5FC-D291C79BCE34}" type="presOf" srcId="{A02478BC-3DD9-465B-BCF1-488B5533485D}" destId="{84B7472E-C828-49AE-B564-B41382C7D322}" srcOrd="0" destOrd="0" presId="urn:microsoft.com/office/officeart/2005/8/layout/chevron1"/>
    <dgm:cxn modelId="{A2D1FE26-D334-4397-B892-0DF1177A7C4A}" srcId="{C4BF6409-47BD-4F9B-946D-E9DCADA45DEA}" destId="{A02478BC-3DD9-465B-BCF1-488B5533485D}" srcOrd="2" destOrd="0" parTransId="{11D5C5E6-37D5-4317-9BCF-BA2BC1620A7A}" sibTransId="{8A9465B2-8B56-4BB8-99C9-ED992F828EEF}"/>
    <dgm:cxn modelId="{F51A2536-B829-41E5-A183-2BF0FF51B252}" srcId="{C4BF6409-47BD-4F9B-946D-E9DCADA45DEA}" destId="{D983CF28-411F-4F43-9EF3-C9E1500C996F}" srcOrd="3" destOrd="0" parTransId="{579BD193-7257-4A74-A058-C947F4EC4B67}" sibTransId="{2991D503-E3A3-4EB6-83AF-6CC88D803180}"/>
    <dgm:cxn modelId="{B9F4765E-AE31-4C30-9272-0C600E7AC517}" type="presOf" srcId="{D983CF28-411F-4F43-9EF3-C9E1500C996F}" destId="{BD45DDE4-6E51-4B2C-AA99-3ADFC4849A3C}" srcOrd="0" destOrd="0" presId="urn:microsoft.com/office/officeart/2005/8/layout/chevron1"/>
    <dgm:cxn modelId="{4E92F960-36AF-4B3B-B0D5-9AE34E6F5A82}" type="presOf" srcId="{55AEDC1D-4B69-4F8D-AA2F-7ECAA204C19D}" destId="{11102081-50A5-4719-B48F-55B8E3CA7463}" srcOrd="0" destOrd="0" presId="urn:microsoft.com/office/officeart/2005/8/layout/chevron1"/>
    <dgm:cxn modelId="{6CABDD57-E0CC-494F-9A7C-79ED8FC24501}" type="presOf" srcId="{C4BF6409-47BD-4F9B-946D-E9DCADA45DEA}" destId="{733C0612-AC4F-472A-9F40-17FC4BC3A255}" srcOrd="0" destOrd="0" presId="urn:microsoft.com/office/officeart/2005/8/layout/chevron1"/>
    <dgm:cxn modelId="{25C7A77D-2272-4466-BA73-002BB812404C}" srcId="{C4BF6409-47BD-4F9B-946D-E9DCADA45DEA}" destId="{55AEDC1D-4B69-4F8D-AA2F-7ECAA204C19D}" srcOrd="4" destOrd="0" parTransId="{556EE47B-2BB0-4EEC-B2A9-4842B24E1707}" sibTransId="{DE0B4EC7-FB69-4B0E-8C72-8D4CF62625B3}"/>
    <dgm:cxn modelId="{5874D5BD-3449-40F6-BA90-1F902B23E251}" srcId="{C4BF6409-47BD-4F9B-946D-E9DCADA45DEA}" destId="{00045653-CA38-469F-B528-6AB020CAEE32}" srcOrd="0" destOrd="0" parTransId="{D5B799D8-3F3F-4970-A630-447C91B2CFE0}" sibTransId="{F74A0CD1-2CBB-4C95-A8E2-EDB61680098A}"/>
    <dgm:cxn modelId="{9A673CC5-0475-4438-A44C-C7B0599B7082}" type="presOf" srcId="{BFA98EC5-F04F-465D-9660-F1DAC0FA9A8A}" destId="{DD9402B0-9F80-4442-B45B-A06F75948272}" srcOrd="0" destOrd="0" presId="urn:microsoft.com/office/officeart/2005/8/layout/chevron1"/>
    <dgm:cxn modelId="{D7D5C1F0-2E68-4A33-A050-C9168802D083}" srcId="{C4BF6409-47BD-4F9B-946D-E9DCADA45DEA}" destId="{BFA98EC5-F04F-465D-9660-F1DAC0FA9A8A}" srcOrd="1" destOrd="0" parTransId="{268B4690-F3CE-4431-9EFA-382B84A8BB60}" sibTransId="{C7E7D7ED-1D4C-44D9-9F26-2C2828AB4943}"/>
    <dgm:cxn modelId="{D4773E64-F6F5-4C59-9721-4BD691428A26}" type="presParOf" srcId="{733C0612-AC4F-472A-9F40-17FC4BC3A255}" destId="{6E6881E5-0047-46E7-B6C3-344FAE51C37F}" srcOrd="0" destOrd="0" presId="urn:microsoft.com/office/officeart/2005/8/layout/chevron1"/>
    <dgm:cxn modelId="{D2E19195-2400-4324-B087-05B6C4324472}" type="presParOf" srcId="{733C0612-AC4F-472A-9F40-17FC4BC3A255}" destId="{7CFF95E5-FA72-4C04-9DF6-CA5D2775EDBC}" srcOrd="1" destOrd="0" presId="urn:microsoft.com/office/officeart/2005/8/layout/chevron1"/>
    <dgm:cxn modelId="{8BCBB171-8F70-456D-9B08-C84360670E20}" type="presParOf" srcId="{733C0612-AC4F-472A-9F40-17FC4BC3A255}" destId="{DD9402B0-9F80-4442-B45B-A06F75948272}" srcOrd="2" destOrd="0" presId="urn:microsoft.com/office/officeart/2005/8/layout/chevron1"/>
    <dgm:cxn modelId="{A1F1A16F-B984-4A11-A671-F031D0F1ECC5}" type="presParOf" srcId="{733C0612-AC4F-472A-9F40-17FC4BC3A255}" destId="{F8526F50-6828-4FED-B32F-EC4158DE2E90}" srcOrd="3" destOrd="0" presId="urn:microsoft.com/office/officeart/2005/8/layout/chevron1"/>
    <dgm:cxn modelId="{C2AEA046-B427-458C-A7FF-29DB2612B4D6}" type="presParOf" srcId="{733C0612-AC4F-472A-9F40-17FC4BC3A255}" destId="{84B7472E-C828-49AE-B564-B41382C7D322}" srcOrd="4" destOrd="0" presId="urn:microsoft.com/office/officeart/2005/8/layout/chevron1"/>
    <dgm:cxn modelId="{889170E3-A6B1-4F59-9246-1C5C59D54D8E}" type="presParOf" srcId="{733C0612-AC4F-472A-9F40-17FC4BC3A255}" destId="{D0C85F77-B896-4591-8D33-E4CCF3E77C1A}" srcOrd="5" destOrd="0" presId="urn:microsoft.com/office/officeart/2005/8/layout/chevron1"/>
    <dgm:cxn modelId="{7CB3CAFF-B04E-42EC-94E3-1706033FBF30}" type="presParOf" srcId="{733C0612-AC4F-472A-9F40-17FC4BC3A255}" destId="{BD45DDE4-6E51-4B2C-AA99-3ADFC4849A3C}" srcOrd="6" destOrd="0" presId="urn:microsoft.com/office/officeart/2005/8/layout/chevron1"/>
    <dgm:cxn modelId="{43CDA59E-4A67-4699-8FA0-F2C4F96F6206}" type="presParOf" srcId="{733C0612-AC4F-472A-9F40-17FC4BC3A255}" destId="{91441BAC-833F-42B8-A020-A3BBD4E98F79}" srcOrd="7" destOrd="0" presId="urn:microsoft.com/office/officeart/2005/8/layout/chevron1"/>
    <dgm:cxn modelId="{E02BA179-300D-4BE2-9ADB-5E573DB4A951}" type="presParOf" srcId="{733C0612-AC4F-472A-9F40-17FC4BC3A255}" destId="{11102081-50A5-4719-B48F-55B8E3CA7463}" srcOrd="8"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6881E5-0047-46E7-B6C3-344FAE51C37F}">
      <dsp:nvSpPr>
        <dsp:cNvPr id="0" name=""/>
        <dsp:cNvSpPr/>
      </dsp:nvSpPr>
      <dsp:spPr>
        <a:xfrm>
          <a:off x="2842" y="235791"/>
          <a:ext cx="2529962" cy="1011984"/>
        </a:xfrm>
        <a:prstGeom prst="chevron">
          <a:avLst/>
        </a:prstGeom>
        <a:solidFill>
          <a:srgbClr val="92D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29337" rIns="29337" bIns="29337" numCol="1" spcCol="1270" anchor="ctr" anchorCtr="0">
          <a:noAutofit/>
        </a:bodyPr>
        <a:lstStyle/>
        <a:p>
          <a:pPr marL="0" lvl="0" indent="0" algn="ctr" defTabSz="977900">
            <a:lnSpc>
              <a:spcPct val="90000"/>
            </a:lnSpc>
            <a:spcBef>
              <a:spcPct val="0"/>
            </a:spcBef>
            <a:spcAft>
              <a:spcPct val="35000"/>
            </a:spcAft>
            <a:buNone/>
          </a:pPr>
          <a:r>
            <a:rPr lang="nl-NL" sz="2200" kern="1200" dirty="0"/>
            <a:t>AI Project opzet</a:t>
          </a:r>
        </a:p>
      </dsp:txBody>
      <dsp:txXfrm>
        <a:off x="508834" y="235791"/>
        <a:ext cx="1517978" cy="1011984"/>
      </dsp:txXfrm>
    </dsp:sp>
    <dsp:sp modelId="{DD9402B0-9F80-4442-B45B-A06F75948272}">
      <dsp:nvSpPr>
        <dsp:cNvPr id="0" name=""/>
        <dsp:cNvSpPr/>
      </dsp:nvSpPr>
      <dsp:spPr>
        <a:xfrm>
          <a:off x="2279808" y="235791"/>
          <a:ext cx="2529962" cy="1011984"/>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29337" rIns="29337" bIns="29337" numCol="1" spcCol="1270" anchor="ctr" anchorCtr="0">
          <a:noAutofit/>
        </a:bodyPr>
        <a:lstStyle/>
        <a:p>
          <a:pPr marL="0" lvl="0" indent="0" algn="ctr" defTabSz="977900">
            <a:lnSpc>
              <a:spcPct val="90000"/>
            </a:lnSpc>
            <a:spcBef>
              <a:spcPct val="0"/>
            </a:spcBef>
            <a:spcAft>
              <a:spcPct val="35000"/>
            </a:spcAft>
            <a:buNone/>
          </a:pPr>
          <a:r>
            <a:rPr lang="nl-NL" sz="2200" kern="1200"/>
            <a:t>Data </a:t>
          </a:r>
          <a:r>
            <a:rPr lang="nl-NL" sz="2200" kern="1200" dirty="0"/>
            <a:t>verzamelen</a:t>
          </a:r>
        </a:p>
      </dsp:txBody>
      <dsp:txXfrm>
        <a:off x="2785800" y="235791"/>
        <a:ext cx="1517978" cy="1011984"/>
      </dsp:txXfrm>
    </dsp:sp>
    <dsp:sp modelId="{84B7472E-C828-49AE-B564-B41382C7D322}">
      <dsp:nvSpPr>
        <dsp:cNvPr id="0" name=""/>
        <dsp:cNvSpPr/>
      </dsp:nvSpPr>
      <dsp:spPr>
        <a:xfrm>
          <a:off x="4556774" y="235791"/>
          <a:ext cx="2529962" cy="1011984"/>
        </a:xfrm>
        <a:prstGeom prst="chevron">
          <a:avLst/>
        </a:prstGeom>
        <a:solidFill>
          <a:schemeClr val="bg2">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29337" rIns="29337" bIns="29337" numCol="1" spcCol="1270" anchor="ctr" anchorCtr="0">
          <a:noAutofit/>
        </a:bodyPr>
        <a:lstStyle/>
        <a:p>
          <a:pPr marL="0" lvl="0" indent="0" algn="ctr" defTabSz="977900">
            <a:lnSpc>
              <a:spcPct val="90000"/>
            </a:lnSpc>
            <a:spcBef>
              <a:spcPct val="0"/>
            </a:spcBef>
            <a:spcAft>
              <a:spcPct val="35000"/>
            </a:spcAft>
            <a:buNone/>
          </a:pPr>
          <a:r>
            <a:rPr lang="nl-NL" sz="2200" kern="1200" dirty="0"/>
            <a:t>Data bewerken</a:t>
          </a:r>
        </a:p>
      </dsp:txBody>
      <dsp:txXfrm>
        <a:off x="5062766" y="235791"/>
        <a:ext cx="1517978" cy="1011984"/>
      </dsp:txXfrm>
    </dsp:sp>
    <dsp:sp modelId="{BD45DDE4-6E51-4B2C-AA99-3ADFC4849A3C}">
      <dsp:nvSpPr>
        <dsp:cNvPr id="0" name=""/>
        <dsp:cNvSpPr/>
      </dsp:nvSpPr>
      <dsp:spPr>
        <a:xfrm>
          <a:off x="6833740" y="235791"/>
          <a:ext cx="2529962" cy="1011984"/>
        </a:xfrm>
        <a:prstGeom prst="chevron">
          <a:avLst/>
        </a:prstGeom>
        <a:solidFill>
          <a:schemeClr val="accent6">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29337" rIns="29337" bIns="29337" numCol="1" spcCol="1270" anchor="ctr" anchorCtr="0">
          <a:noAutofit/>
        </a:bodyPr>
        <a:lstStyle/>
        <a:p>
          <a:pPr marL="0" lvl="0" indent="0" algn="ctr" defTabSz="977900">
            <a:lnSpc>
              <a:spcPct val="90000"/>
            </a:lnSpc>
            <a:spcBef>
              <a:spcPct val="0"/>
            </a:spcBef>
            <a:spcAft>
              <a:spcPct val="35000"/>
            </a:spcAft>
            <a:buNone/>
          </a:pPr>
          <a:r>
            <a:rPr lang="nl-NL" sz="2200" kern="1200" dirty="0"/>
            <a:t>ML-model trainen en testen</a:t>
          </a:r>
        </a:p>
      </dsp:txBody>
      <dsp:txXfrm>
        <a:off x="7339732" y="235791"/>
        <a:ext cx="1517978" cy="1011984"/>
      </dsp:txXfrm>
    </dsp:sp>
    <dsp:sp modelId="{11102081-50A5-4719-B48F-55B8E3CA7463}">
      <dsp:nvSpPr>
        <dsp:cNvPr id="0" name=""/>
        <dsp:cNvSpPr/>
      </dsp:nvSpPr>
      <dsp:spPr>
        <a:xfrm>
          <a:off x="9110706" y="235791"/>
          <a:ext cx="2529962" cy="1011984"/>
        </a:xfrm>
        <a:prstGeom prst="chevron">
          <a:avLst/>
        </a:prstGeom>
        <a:solidFill>
          <a:srgbClr val="FF006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29337" rIns="29337" bIns="29337" numCol="1" spcCol="1270" anchor="ctr" anchorCtr="0">
          <a:noAutofit/>
        </a:bodyPr>
        <a:lstStyle/>
        <a:p>
          <a:pPr marL="0" lvl="0" indent="0" algn="ctr" defTabSz="977900">
            <a:lnSpc>
              <a:spcPct val="90000"/>
            </a:lnSpc>
            <a:spcBef>
              <a:spcPct val="0"/>
            </a:spcBef>
            <a:spcAft>
              <a:spcPct val="35000"/>
            </a:spcAft>
            <a:buNone/>
          </a:pPr>
          <a:r>
            <a:rPr lang="nl-NL" sz="2200" kern="1200" dirty="0"/>
            <a:t>In productie</a:t>
          </a:r>
        </a:p>
        <a:p>
          <a:pPr marL="0" lvl="0" indent="0" algn="ctr" defTabSz="977900">
            <a:lnSpc>
              <a:spcPct val="90000"/>
            </a:lnSpc>
            <a:spcBef>
              <a:spcPct val="0"/>
            </a:spcBef>
            <a:spcAft>
              <a:spcPct val="35000"/>
            </a:spcAft>
            <a:buNone/>
          </a:pPr>
          <a:r>
            <a:rPr lang="nl-NL" sz="2200" kern="1200" dirty="0" err="1"/>
            <a:t>MLOps</a:t>
          </a:r>
          <a:endParaRPr lang="nl-NL" sz="2200" kern="1200" dirty="0"/>
        </a:p>
      </dsp:txBody>
      <dsp:txXfrm>
        <a:off x="9616698" y="235791"/>
        <a:ext cx="1517978" cy="1011984"/>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2D16D76-DD3D-401A-B915-3C10AB73AB61}" type="datetimeFigureOut">
              <a:rPr lang="en-US" smtClean="0"/>
              <a:t>12/12/2023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0407483-F30B-4BAF-BB67-1871FC0E61BB}" type="slidenum">
              <a:rPr lang="en-US" smtClean="0"/>
              <a:t>‹nr.›</a:t>
            </a:fld>
            <a:endParaRPr lang="en-US"/>
          </a:p>
        </p:txBody>
      </p:sp>
    </p:spTree>
    <p:extLst>
      <p:ext uri="{BB962C8B-B14F-4D97-AF65-F5344CB8AC3E}">
        <p14:creationId xmlns:p14="http://schemas.microsoft.com/office/powerpoint/2010/main" val="27048301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5"/>
          </p:nvPr>
        </p:nvSpPr>
        <p:spPr/>
        <p:txBody>
          <a:bodyPr/>
          <a:lstStyle/>
          <a:p>
            <a:fld id="{A0ED7C08-F2C7-4570-B2CD-5CB6BCA93CAC}" type="slidenum">
              <a:rPr lang="nl-NL" smtClean="0"/>
              <a:t>2</a:t>
            </a:fld>
            <a:endParaRPr lang="nl-NL"/>
          </a:p>
        </p:txBody>
      </p:sp>
    </p:spTree>
    <p:extLst>
      <p:ext uri="{BB962C8B-B14F-4D97-AF65-F5344CB8AC3E}">
        <p14:creationId xmlns:p14="http://schemas.microsoft.com/office/powerpoint/2010/main" val="42034927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A0ED7C08-F2C7-4570-B2CD-5CB6BCA93CAC}" type="slidenum">
              <a:rPr lang="nl-NL" smtClean="0"/>
              <a:t>11</a:t>
            </a:fld>
            <a:endParaRPr lang="nl-NL"/>
          </a:p>
        </p:txBody>
      </p:sp>
    </p:spTree>
    <p:extLst>
      <p:ext uri="{BB962C8B-B14F-4D97-AF65-F5344CB8AC3E}">
        <p14:creationId xmlns:p14="http://schemas.microsoft.com/office/powerpoint/2010/main" val="13191564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A0ED7C08-F2C7-4570-B2CD-5CB6BCA93CAC}" type="slidenum">
              <a:rPr lang="nl-NL" smtClean="0"/>
              <a:t>13</a:t>
            </a:fld>
            <a:endParaRPr lang="nl-NL"/>
          </a:p>
        </p:txBody>
      </p:sp>
    </p:spTree>
    <p:extLst>
      <p:ext uri="{BB962C8B-B14F-4D97-AF65-F5344CB8AC3E}">
        <p14:creationId xmlns:p14="http://schemas.microsoft.com/office/powerpoint/2010/main" val="18737300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A0ED7C08-F2C7-4570-B2CD-5CB6BCA93CAC}" type="slidenum">
              <a:rPr lang="nl-NL" smtClean="0"/>
              <a:t>28</a:t>
            </a:fld>
            <a:endParaRPr lang="nl-NL"/>
          </a:p>
        </p:txBody>
      </p:sp>
    </p:spTree>
    <p:extLst>
      <p:ext uri="{BB962C8B-B14F-4D97-AF65-F5344CB8AC3E}">
        <p14:creationId xmlns:p14="http://schemas.microsoft.com/office/powerpoint/2010/main" val="38510366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A0ED7C08-F2C7-4570-B2CD-5CB6BCA93CAC}" type="slidenum">
              <a:rPr lang="nl-NL" smtClean="0"/>
              <a:t>34</a:t>
            </a:fld>
            <a:endParaRPr lang="nl-NL"/>
          </a:p>
        </p:txBody>
      </p:sp>
    </p:spTree>
    <p:extLst>
      <p:ext uri="{BB962C8B-B14F-4D97-AF65-F5344CB8AC3E}">
        <p14:creationId xmlns:p14="http://schemas.microsoft.com/office/powerpoint/2010/main" val="35667015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F883F6-CDEC-830A-4BB2-6876E321481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F2AC627-AA0A-57C4-3817-375AB07A756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A9D3B45-48D8-68EB-8E97-B4AC44B3D98A}"/>
              </a:ext>
            </a:extLst>
          </p:cNvPr>
          <p:cNvSpPr>
            <a:spLocks noGrp="1"/>
          </p:cNvSpPr>
          <p:nvPr>
            <p:ph type="dt" sz="half" idx="10"/>
          </p:nvPr>
        </p:nvSpPr>
        <p:spPr/>
        <p:txBody>
          <a:bodyPr/>
          <a:lstStyle/>
          <a:p>
            <a:fld id="{FC27856E-B089-48CC-83FB-8CBF69EF2C71}" type="datetimeFigureOut">
              <a:rPr lang="en-US" smtClean="0"/>
              <a:t>12/12/2023</a:t>
            </a:fld>
            <a:endParaRPr lang="en-US"/>
          </a:p>
        </p:txBody>
      </p:sp>
      <p:sp>
        <p:nvSpPr>
          <p:cNvPr id="5" name="Footer Placeholder 4">
            <a:extLst>
              <a:ext uri="{FF2B5EF4-FFF2-40B4-BE49-F238E27FC236}">
                <a16:creationId xmlns:a16="http://schemas.microsoft.com/office/drawing/2014/main" id="{C7BFF734-BC68-D04C-05D3-EA399550204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1837A27-6463-1D7C-68A8-EAE8537DF36A}"/>
              </a:ext>
            </a:extLst>
          </p:cNvPr>
          <p:cNvSpPr>
            <a:spLocks noGrp="1"/>
          </p:cNvSpPr>
          <p:nvPr>
            <p:ph type="sldNum" sz="quarter" idx="12"/>
          </p:nvPr>
        </p:nvSpPr>
        <p:spPr/>
        <p:txBody>
          <a:bodyPr/>
          <a:lstStyle/>
          <a:p>
            <a:fld id="{211C7F2A-23FC-4ABE-958A-590AC920F5B9}" type="slidenum">
              <a:rPr lang="en-US" smtClean="0"/>
              <a:t>‹nr.›</a:t>
            </a:fld>
            <a:endParaRPr lang="en-US"/>
          </a:p>
        </p:txBody>
      </p:sp>
    </p:spTree>
    <p:extLst>
      <p:ext uri="{BB962C8B-B14F-4D97-AF65-F5344CB8AC3E}">
        <p14:creationId xmlns:p14="http://schemas.microsoft.com/office/powerpoint/2010/main" val="37625061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B13707-6936-D8BE-612B-8D19F1D7867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599B8A8-2198-E510-70F3-D5E4CEA172C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3565FFE-5FF8-5F84-E68D-C8AF294F2254}"/>
              </a:ext>
            </a:extLst>
          </p:cNvPr>
          <p:cNvSpPr>
            <a:spLocks noGrp="1"/>
          </p:cNvSpPr>
          <p:nvPr>
            <p:ph type="dt" sz="half" idx="10"/>
          </p:nvPr>
        </p:nvSpPr>
        <p:spPr/>
        <p:txBody>
          <a:bodyPr/>
          <a:lstStyle/>
          <a:p>
            <a:fld id="{FC27856E-B089-48CC-83FB-8CBF69EF2C71}" type="datetimeFigureOut">
              <a:rPr lang="en-US" smtClean="0"/>
              <a:t>12/12/2023</a:t>
            </a:fld>
            <a:endParaRPr lang="en-US"/>
          </a:p>
        </p:txBody>
      </p:sp>
      <p:sp>
        <p:nvSpPr>
          <p:cNvPr id="5" name="Footer Placeholder 4">
            <a:extLst>
              <a:ext uri="{FF2B5EF4-FFF2-40B4-BE49-F238E27FC236}">
                <a16:creationId xmlns:a16="http://schemas.microsoft.com/office/drawing/2014/main" id="{A53FC9C6-D4E7-8D3A-3B8B-BDA3D899964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B88755-8034-EA65-29DB-A3E5E38256D5}"/>
              </a:ext>
            </a:extLst>
          </p:cNvPr>
          <p:cNvSpPr>
            <a:spLocks noGrp="1"/>
          </p:cNvSpPr>
          <p:nvPr>
            <p:ph type="sldNum" sz="quarter" idx="12"/>
          </p:nvPr>
        </p:nvSpPr>
        <p:spPr/>
        <p:txBody>
          <a:bodyPr/>
          <a:lstStyle/>
          <a:p>
            <a:fld id="{211C7F2A-23FC-4ABE-958A-590AC920F5B9}" type="slidenum">
              <a:rPr lang="en-US" smtClean="0"/>
              <a:t>‹nr.›</a:t>
            </a:fld>
            <a:endParaRPr lang="en-US"/>
          </a:p>
        </p:txBody>
      </p:sp>
    </p:spTree>
    <p:extLst>
      <p:ext uri="{BB962C8B-B14F-4D97-AF65-F5344CB8AC3E}">
        <p14:creationId xmlns:p14="http://schemas.microsoft.com/office/powerpoint/2010/main" val="10378485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A0749A6-0EF2-E513-3DF4-EC04FDC747A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E65B5E2-B0C8-CC0B-BDD4-0F7153DBF95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6516A2E-C03C-B71B-3569-F014CD850B16}"/>
              </a:ext>
            </a:extLst>
          </p:cNvPr>
          <p:cNvSpPr>
            <a:spLocks noGrp="1"/>
          </p:cNvSpPr>
          <p:nvPr>
            <p:ph type="dt" sz="half" idx="10"/>
          </p:nvPr>
        </p:nvSpPr>
        <p:spPr/>
        <p:txBody>
          <a:bodyPr/>
          <a:lstStyle/>
          <a:p>
            <a:fld id="{FC27856E-B089-48CC-83FB-8CBF69EF2C71}" type="datetimeFigureOut">
              <a:rPr lang="en-US" smtClean="0"/>
              <a:t>12/12/2023</a:t>
            </a:fld>
            <a:endParaRPr lang="en-US"/>
          </a:p>
        </p:txBody>
      </p:sp>
      <p:sp>
        <p:nvSpPr>
          <p:cNvPr id="5" name="Footer Placeholder 4">
            <a:extLst>
              <a:ext uri="{FF2B5EF4-FFF2-40B4-BE49-F238E27FC236}">
                <a16:creationId xmlns:a16="http://schemas.microsoft.com/office/drawing/2014/main" id="{78D35970-8C15-E731-09C6-8562F5B0601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5A2690-4452-3B82-A50F-8C2499A4526E}"/>
              </a:ext>
            </a:extLst>
          </p:cNvPr>
          <p:cNvSpPr>
            <a:spLocks noGrp="1"/>
          </p:cNvSpPr>
          <p:nvPr>
            <p:ph type="sldNum" sz="quarter" idx="12"/>
          </p:nvPr>
        </p:nvSpPr>
        <p:spPr/>
        <p:txBody>
          <a:bodyPr/>
          <a:lstStyle/>
          <a:p>
            <a:fld id="{211C7F2A-23FC-4ABE-958A-590AC920F5B9}" type="slidenum">
              <a:rPr lang="en-US" smtClean="0"/>
              <a:t>‹nr.›</a:t>
            </a:fld>
            <a:endParaRPr lang="en-US"/>
          </a:p>
        </p:txBody>
      </p:sp>
    </p:spTree>
    <p:extLst>
      <p:ext uri="{BB962C8B-B14F-4D97-AF65-F5344CB8AC3E}">
        <p14:creationId xmlns:p14="http://schemas.microsoft.com/office/powerpoint/2010/main" val="15791301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61DE56-30BB-E0B5-8C3E-0A0D9A534DC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304DC8D-5114-A2A7-6841-6B340E6BAAE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812C11F-0CBB-E473-F95C-EF0245B3505A}"/>
              </a:ext>
            </a:extLst>
          </p:cNvPr>
          <p:cNvSpPr>
            <a:spLocks noGrp="1"/>
          </p:cNvSpPr>
          <p:nvPr>
            <p:ph type="dt" sz="half" idx="10"/>
          </p:nvPr>
        </p:nvSpPr>
        <p:spPr/>
        <p:txBody>
          <a:bodyPr/>
          <a:lstStyle/>
          <a:p>
            <a:fld id="{FC27856E-B089-48CC-83FB-8CBF69EF2C71}" type="datetimeFigureOut">
              <a:rPr lang="en-US" smtClean="0"/>
              <a:t>12/12/2023</a:t>
            </a:fld>
            <a:endParaRPr lang="en-US"/>
          </a:p>
        </p:txBody>
      </p:sp>
      <p:sp>
        <p:nvSpPr>
          <p:cNvPr id="5" name="Footer Placeholder 4">
            <a:extLst>
              <a:ext uri="{FF2B5EF4-FFF2-40B4-BE49-F238E27FC236}">
                <a16:creationId xmlns:a16="http://schemas.microsoft.com/office/drawing/2014/main" id="{8039B2A9-4765-4EF4-C495-DC10C7DACF7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3FCB96B-BF0F-8186-E708-50ECDA9DBAB8}"/>
              </a:ext>
            </a:extLst>
          </p:cNvPr>
          <p:cNvSpPr>
            <a:spLocks noGrp="1"/>
          </p:cNvSpPr>
          <p:nvPr>
            <p:ph type="sldNum" sz="quarter" idx="12"/>
          </p:nvPr>
        </p:nvSpPr>
        <p:spPr/>
        <p:txBody>
          <a:bodyPr/>
          <a:lstStyle/>
          <a:p>
            <a:fld id="{211C7F2A-23FC-4ABE-958A-590AC920F5B9}" type="slidenum">
              <a:rPr lang="en-US" smtClean="0"/>
              <a:t>‹nr.›</a:t>
            </a:fld>
            <a:endParaRPr lang="en-US"/>
          </a:p>
        </p:txBody>
      </p:sp>
    </p:spTree>
    <p:extLst>
      <p:ext uri="{BB962C8B-B14F-4D97-AF65-F5344CB8AC3E}">
        <p14:creationId xmlns:p14="http://schemas.microsoft.com/office/powerpoint/2010/main" val="17360707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18831B-5F47-2EE9-FB7B-FBCCE026271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23A550B-4DB4-7FE3-8CBF-4347E4CE18D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94E8A5C-45E7-C3B9-22C8-5209954476EB}"/>
              </a:ext>
            </a:extLst>
          </p:cNvPr>
          <p:cNvSpPr>
            <a:spLocks noGrp="1"/>
          </p:cNvSpPr>
          <p:nvPr>
            <p:ph type="dt" sz="half" idx="10"/>
          </p:nvPr>
        </p:nvSpPr>
        <p:spPr/>
        <p:txBody>
          <a:bodyPr/>
          <a:lstStyle/>
          <a:p>
            <a:fld id="{FC27856E-B089-48CC-83FB-8CBF69EF2C71}" type="datetimeFigureOut">
              <a:rPr lang="en-US" smtClean="0"/>
              <a:t>12/12/2023</a:t>
            </a:fld>
            <a:endParaRPr lang="en-US"/>
          </a:p>
        </p:txBody>
      </p:sp>
      <p:sp>
        <p:nvSpPr>
          <p:cNvPr id="5" name="Footer Placeholder 4">
            <a:extLst>
              <a:ext uri="{FF2B5EF4-FFF2-40B4-BE49-F238E27FC236}">
                <a16:creationId xmlns:a16="http://schemas.microsoft.com/office/drawing/2014/main" id="{9619C406-47D7-8379-C1DF-890F2F6FD9C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D262CA8-8F7A-AB1E-57A7-BD97FBFE7658}"/>
              </a:ext>
            </a:extLst>
          </p:cNvPr>
          <p:cNvSpPr>
            <a:spLocks noGrp="1"/>
          </p:cNvSpPr>
          <p:nvPr>
            <p:ph type="sldNum" sz="quarter" idx="12"/>
          </p:nvPr>
        </p:nvSpPr>
        <p:spPr/>
        <p:txBody>
          <a:bodyPr/>
          <a:lstStyle/>
          <a:p>
            <a:fld id="{211C7F2A-23FC-4ABE-958A-590AC920F5B9}" type="slidenum">
              <a:rPr lang="en-US" smtClean="0"/>
              <a:t>‹nr.›</a:t>
            </a:fld>
            <a:endParaRPr lang="en-US"/>
          </a:p>
        </p:txBody>
      </p:sp>
    </p:spTree>
    <p:extLst>
      <p:ext uri="{BB962C8B-B14F-4D97-AF65-F5344CB8AC3E}">
        <p14:creationId xmlns:p14="http://schemas.microsoft.com/office/powerpoint/2010/main" val="34303555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D32B47-0F39-A9FC-6B5B-6ED262D6BF5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D24771F-1C99-EF82-A4CF-379BE96CC74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9D211E1-53F5-7AE8-9B25-1994A54D881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2EC2D49-4D82-A94E-CEE1-1D5F359B232D}"/>
              </a:ext>
            </a:extLst>
          </p:cNvPr>
          <p:cNvSpPr>
            <a:spLocks noGrp="1"/>
          </p:cNvSpPr>
          <p:nvPr>
            <p:ph type="dt" sz="half" idx="10"/>
          </p:nvPr>
        </p:nvSpPr>
        <p:spPr/>
        <p:txBody>
          <a:bodyPr/>
          <a:lstStyle/>
          <a:p>
            <a:fld id="{FC27856E-B089-48CC-83FB-8CBF69EF2C71}" type="datetimeFigureOut">
              <a:rPr lang="en-US" smtClean="0"/>
              <a:t>12/12/2023</a:t>
            </a:fld>
            <a:endParaRPr lang="en-US"/>
          </a:p>
        </p:txBody>
      </p:sp>
      <p:sp>
        <p:nvSpPr>
          <p:cNvPr id="6" name="Footer Placeholder 5">
            <a:extLst>
              <a:ext uri="{FF2B5EF4-FFF2-40B4-BE49-F238E27FC236}">
                <a16:creationId xmlns:a16="http://schemas.microsoft.com/office/drawing/2014/main" id="{87719AE3-E06E-FBCB-878D-E545D4549CD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7C407C7-7D1C-BA5D-64CA-1989887D9E53}"/>
              </a:ext>
            </a:extLst>
          </p:cNvPr>
          <p:cNvSpPr>
            <a:spLocks noGrp="1"/>
          </p:cNvSpPr>
          <p:nvPr>
            <p:ph type="sldNum" sz="quarter" idx="12"/>
          </p:nvPr>
        </p:nvSpPr>
        <p:spPr/>
        <p:txBody>
          <a:bodyPr/>
          <a:lstStyle/>
          <a:p>
            <a:fld id="{211C7F2A-23FC-4ABE-958A-590AC920F5B9}" type="slidenum">
              <a:rPr lang="en-US" smtClean="0"/>
              <a:t>‹nr.›</a:t>
            </a:fld>
            <a:endParaRPr lang="en-US"/>
          </a:p>
        </p:txBody>
      </p:sp>
    </p:spTree>
    <p:extLst>
      <p:ext uri="{BB962C8B-B14F-4D97-AF65-F5344CB8AC3E}">
        <p14:creationId xmlns:p14="http://schemas.microsoft.com/office/powerpoint/2010/main" val="7726073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450E1-210D-9C3C-A238-ADF3785D242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2DA4DBD-7E89-FC22-C8B5-BDEB1DBF1E6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28F116A-6901-E37A-7FC4-F707F242A51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67FC313-8C54-7C4A-8821-932A69EFAB8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DE0F5B0-E26D-CC84-F7BF-22FE22E6EE2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14202AD-A54E-3090-0026-CC3218C08BA0}"/>
              </a:ext>
            </a:extLst>
          </p:cNvPr>
          <p:cNvSpPr>
            <a:spLocks noGrp="1"/>
          </p:cNvSpPr>
          <p:nvPr>
            <p:ph type="dt" sz="half" idx="10"/>
          </p:nvPr>
        </p:nvSpPr>
        <p:spPr/>
        <p:txBody>
          <a:bodyPr/>
          <a:lstStyle/>
          <a:p>
            <a:fld id="{FC27856E-B089-48CC-83FB-8CBF69EF2C71}" type="datetimeFigureOut">
              <a:rPr lang="en-US" smtClean="0"/>
              <a:t>12/12/2023</a:t>
            </a:fld>
            <a:endParaRPr lang="en-US"/>
          </a:p>
        </p:txBody>
      </p:sp>
      <p:sp>
        <p:nvSpPr>
          <p:cNvPr id="8" name="Footer Placeholder 7">
            <a:extLst>
              <a:ext uri="{FF2B5EF4-FFF2-40B4-BE49-F238E27FC236}">
                <a16:creationId xmlns:a16="http://schemas.microsoft.com/office/drawing/2014/main" id="{BADBB2D4-F1A9-587F-89D9-0FF5A5735D8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A656950-6B72-C0C7-9A11-2ECEAFFCCBB0}"/>
              </a:ext>
            </a:extLst>
          </p:cNvPr>
          <p:cNvSpPr>
            <a:spLocks noGrp="1"/>
          </p:cNvSpPr>
          <p:nvPr>
            <p:ph type="sldNum" sz="quarter" idx="12"/>
          </p:nvPr>
        </p:nvSpPr>
        <p:spPr/>
        <p:txBody>
          <a:bodyPr/>
          <a:lstStyle/>
          <a:p>
            <a:fld id="{211C7F2A-23FC-4ABE-958A-590AC920F5B9}" type="slidenum">
              <a:rPr lang="en-US" smtClean="0"/>
              <a:t>‹nr.›</a:t>
            </a:fld>
            <a:endParaRPr lang="en-US"/>
          </a:p>
        </p:txBody>
      </p:sp>
    </p:spTree>
    <p:extLst>
      <p:ext uri="{BB962C8B-B14F-4D97-AF65-F5344CB8AC3E}">
        <p14:creationId xmlns:p14="http://schemas.microsoft.com/office/powerpoint/2010/main" val="14415393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269A4B-DA62-DD29-B70D-5B9FF8A98F1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79B304D-9754-49B2-5B8A-4D71EDF84787}"/>
              </a:ext>
            </a:extLst>
          </p:cNvPr>
          <p:cNvSpPr>
            <a:spLocks noGrp="1"/>
          </p:cNvSpPr>
          <p:nvPr>
            <p:ph type="dt" sz="half" idx="10"/>
          </p:nvPr>
        </p:nvSpPr>
        <p:spPr/>
        <p:txBody>
          <a:bodyPr/>
          <a:lstStyle/>
          <a:p>
            <a:fld id="{FC27856E-B089-48CC-83FB-8CBF69EF2C71}" type="datetimeFigureOut">
              <a:rPr lang="en-US" smtClean="0"/>
              <a:t>12/12/2023</a:t>
            </a:fld>
            <a:endParaRPr lang="en-US"/>
          </a:p>
        </p:txBody>
      </p:sp>
      <p:sp>
        <p:nvSpPr>
          <p:cNvPr id="4" name="Footer Placeholder 3">
            <a:extLst>
              <a:ext uri="{FF2B5EF4-FFF2-40B4-BE49-F238E27FC236}">
                <a16:creationId xmlns:a16="http://schemas.microsoft.com/office/drawing/2014/main" id="{A04EAC27-6993-5334-6DD1-C6274450A44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296F2E0-E329-4E78-1B12-941A58629A8B}"/>
              </a:ext>
            </a:extLst>
          </p:cNvPr>
          <p:cNvSpPr>
            <a:spLocks noGrp="1"/>
          </p:cNvSpPr>
          <p:nvPr>
            <p:ph type="sldNum" sz="quarter" idx="12"/>
          </p:nvPr>
        </p:nvSpPr>
        <p:spPr/>
        <p:txBody>
          <a:bodyPr/>
          <a:lstStyle/>
          <a:p>
            <a:fld id="{211C7F2A-23FC-4ABE-958A-590AC920F5B9}" type="slidenum">
              <a:rPr lang="en-US" smtClean="0"/>
              <a:t>‹nr.›</a:t>
            </a:fld>
            <a:endParaRPr lang="en-US"/>
          </a:p>
        </p:txBody>
      </p:sp>
    </p:spTree>
    <p:extLst>
      <p:ext uri="{BB962C8B-B14F-4D97-AF65-F5344CB8AC3E}">
        <p14:creationId xmlns:p14="http://schemas.microsoft.com/office/powerpoint/2010/main" val="42266353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07E61DF-AA69-224C-B979-E4E9E1166B0F}"/>
              </a:ext>
            </a:extLst>
          </p:cNvPr>
          <p:cNvSpPr>
            <a:spLocks noGrp="1"/>
          </p:cNvSpPr>
          <p:nvPr>
            <p:ph type="dt" sz="half" idx="10"/>
          </p:nvPr>
        </p:nvSpPr>
        <p:spPr/>
        <p:txBody>
          <a:bodyPr/>
          <a:lstStyle/>
          <a:p>
            <a:fld id="{FC27856E-B089-48CC-83FB-8CBF69EF2C71}" type="datetimeFigureOut">
              <a:rPr lang="en-US" smtClean="0"/>
              <a:t>12/12/2023</a:t>
            </a:fld>
            <a:endParaRPr lang="en-US"/>
          </a:p>
        </p:txBody>
      </p:sp>
      <p:sp>
        <p:nvSpPr>
          <p:cNvPr id="3" name="Footer Placeholder 2">
            <a:extLst>
              <a:ext uri="{FF2B5EF4-FFF2-40B4-BE49-F238E27FC236}">
                <a16:creationId xmlns:a16="http://schemas.microsoft.com/office/drawing/2014/main" id="{138CCB6B-E422-8D75-78DB-05FCDC92385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8F2EED1-E18A-CC4C-2D62-BF3E25605700}"/>
              </a:ext>
            </a:extLst>
          </p:cNvPr>
          <p:cNvSpPr>
            <a:spLocks noGrp="1"/>
          </p:cNvSpPr>
          <p:nvPr>
            <p:ph type="sldNum" sz="quarter" idx="12"/>
          </p:nvPr>
        </p:nvSpPr>
        <p:spPr/>
        <p:txBody>
          <a:bodyPr/>
          <a:lstStyle/>
          <a:p>
            <a:fld id="{211C7F2A-23FC-4ABE-958A-590AC920F5B9}" type="slidenum">
              <a:rPr lang="en-US" smtClean="0"/>
              <a:t>‹nr.›</a:t>
            </a:fld>
            <a:endParaRPr lang="en-US"/>
          </a:p>
        </p:txBody>
      </p:sp>
    </p:spTree>
    <p:extLst>
      <p:ext uri="{BB962C8B-B14F-4D97-AF65-F5344CB8AC3E}">
        <p14:creationId xmlns:p14="http://schemas.microsoft.com/office/powerpoint/2010/main" val="30387940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AD37FF-ADE4-0109-8FCC-1C4CAB345A3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B2583CD-44D9-0403-A3E4-024E6346294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C1C7DEB-134B-FAEA-B4B8-AA30E6415DE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406BB04-02D0-5902-8B4F-C21F27FDA1AE}"/>
              </a:ext>
            </a:extLst>
          </p:cNvPr>
          <p:cNvSpPr>
            <a:spLocks noGrp="1"/>
          </p:cNvSpPr>
          <p:nvPr>
            <p:ph type="dt" sz="half" idx="10"/>
          </p:nvPr>
        </p:nvSpPr>
        <p:spPr/>
        <p:txBody>
          <a:bodyPr/>
          <a:lstStyle/>
          <a:p>
            <a:fld id="{FC27856E-B089-48CC-83FB-8CBF69EF2C71}" type="datetimeFigureOut">
              <a:rPr lang="en-US" smtClean="0"/>
              <a:t>12/12/2023</a:t>
            </a:fld>
            <a:endParaRPr lang="en-US"/>
          </a:p>
        </p:txBody>
      </p:sp>
      <p:sp>
        <p:nvSpPr>
          <p:cNvPr id="6" name="Footer Placeholder 5">
            <a:extLst>
              <a:ext uri="{FF2B5EF4-FFF2-40B4-BE49-F238E27FC236}">
                <a16:creationId xmlns:a16="http://schemas.microsoft.com/office/drawing/2014/main" id="{04DB57F2-725B-D15E-923E-14318F97B59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3F86B03-DCC9-3DFF-082F-EE0001C44571}"/>
              </a:ext>
            </a:extLst>
          </p:cNvPr>
          <p:cNvSpPr>
            <a:spLocks noGrp="1"/>
          </p:cNvSpPr>
          <p:nvPr>
            <p:ph type="sldNum" sz="quarter" idx="12"/>
          </p:nvPr>
        </p:nvSpPr>
        <p:spPr/>
        <p:txBody>
          <a:bodyPr/>
          <a:lstStyle/>
          <a:p>
            <a:fld id="{211C7F2A-23FC-4ABE-958A-590AC920F5B9}" type="slidenum">
              <a:rPr lang="en-US" smtClean="0"/>
              <a:t>‹nr.›</a:t>
            </a:fld>
            <a:endParaRPr lang="en-US"/>
          </a:p>
        </p:txBody>
      </p:sp>
    </p:spTree>
    <p:extLst>
      <p:ext uri="{BB962C8B-B14F-4D97-AF65-F5344CB8AC3E}">
        <p14:creationId xmlns:p14="http://schemas.microsoft.com/office/powerpoint/2010/main" val="39570017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13731-BAD3-F3FC-CF31-580F384E6E0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08504D9-3BF5-122F-A288-4BF8132B837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DE158FF-D551-2A66-C8B3-4DEEB8264F3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FEA2B7E-BC05-60C2-99BD-3B6503F9786F}"/>
              </a:ext>
            </a:extLst>
          </p:cNvPr>
          <p:cNvSpPr>
            <a:spLocks noGrp="1"/>
          </p:cNvSpPr>
          <p:nvPr>
            <p:ph type="dt" sz="half" idx="10"/>
          </p:nvPr>
        </p:nvSpPr>
        <p:spPr/>
        <p:txBody>
          <a:bodyPr/>
          <a:lstStyle/>
          <a:p>
            <a:fld id="{FC27856E-B089-48CC-83FB-8CBF69EF2C71}" type="datetimeFigureOut">
              <a:rPr lang="en-US" smtClean="0"/>
              <a:t>12/12/2023</a:t>
            </a:fld>
            <a:endParaRPr lang="en-US"/>
          </a:p>
        </p:txBody>
      </p:sp>
      <p:sp>
        <p:nvSpPr>
          <p:cNvPr id="6" name="Footer Placeholder 5">
            <a:extLst>
              <a:ext uri="{FF2B5EF4-FFF2-40B4-BE49-F238E27FC236}">
                <a16:creationId xmlns:a16="http://schemas.microsoft.com/office/drawing/2014/main" id="{F57171D7-80CD-B0BB-78FC-28B54DA0914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270A7E3-F0D5-CC5E-5E0D-2A976CBB15BB}"/>
              </a:ext>
            </a:extLst>
          </p:cNvPr>
          <p:cNvSpPr>
            <a:spLocks noGrp="1"/>
          </p:cNvSpPr>
          <p:nvPr>
            <p:ph type="sldNum" sz="quarter" idx="12"/>
          </p:nvPr>
        </p:nvSpPr>
        <p:spPr/>
        <p:txBody>
          <a:bodyPr/>
          <a:lstStyle/>
          <a:p>
            <a:fld id="{211C7F2A-23FC-4ABE-958A-590AC920F5B9}" type="slidenum">
              <a:rPr lang="en-US" smtClean="0"/>
              <a:t>‹nr.›</a:t>
            </a:fld>
            <a:endParaRPr lang="en-US"/>
          </a:p>
        </p:txBody>
      </p:sp>
    </p:spTree>
    <p:extLst>
      <p:ext uri="{BB962C8B-B14F-4D97-AF65-F5344CB8AC3E}">
        <p14:creationId xmlns:p14="http://schemas.microsoft.com/office/powerpoint/2010/main" val="4081227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4671D89-0BD6-9FB7-21E4-18D12E5FAAA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F4EECF2-F0D1-9441-E3C6-DC7B1D040CB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88CDE93-20A1-6167-6AD6-5ED530B42F9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C27856E-B089-48CC-83FB-8CBF69EF2C71}" type="datetimeFigureOut">
              <a:rPr lang="en-US" smtClean="0"/>
              <a:t>12/12/2023</a:t>
            </a:fld>
            <a:endParaRPr lang="en-US"/>
          </a:p>
        </p:txBody>
      </p:sp>
      <p:sp>
        <p:nvSpPr>
          <p:cNvPr id="5" name="Footer Placeholder 4">
            <a:extLst>
              <a:ext uri="{FF2B5EF4-FFF2-40B4-BE49-F238E27FC236}">
                <a16:creationId xmlns:a16="http://schemas.microsoft.com/office/drawing/2014/main" id="{5F7468FB-D311-E86F-7F4D-8F4EC4D57F1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0AFE298-A228-6452-7ED6-A01BB519F25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11C7F2A-23FC-4ABE-958A-590AC920F5B9}" type="slidenum">
              <a:rPr lang="en-US" smtClean="0"/>
              <a:t>‹nr.›</a:t>
            </a:fld>
            <a:endParaRPr lang="en-US"/>
          </a:p>
        </p:txBody>
      </p:sp>
    </p:spTree>
    <p:extLst>
      <p:ext uri="{BB962C8B-B14F-4D97-AF65-F5344CB8AC3E}">
        <p14:creationId xmlns:p14="http://schemas.microsoft.com/office/powerpoint/2010/main" val="108132408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8.jpeg"/><Relationship Id="rId4" Type="http://schemas.openxmlformats.org/officeDocument/2006/relationships/image" Target="../media/image17.emf"/></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 Id="rId9" Type="http://schemas.openxmlformats.org/officeDocument/2006/relationships/image" Target="../media/image27.png"/></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mp3"/><Relationship Id="rId1" Type="http://schemas.microsoft.com/office/2007/relationships/media" Target="../media/media1.mp3"/><Relationship Id="rId5" Type="http://schemas.openxmlformats.org/officeDocument/2006/relationships/image" Target="../media/image34.png"/><Relationship Id="rId4" Type="http://schemas.openxmlformats.org/officeDocument/2006/relationships/image" Target="../media/image33.png"/></Relationships>
</file>

<file path=ppt/slides/_rels/slide21.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slideLayout" Target="../slideLayouts/slideLayout2.xml"/><Relationship Id="rId1" Type="http://schemas.openxmlformats.org/officeDocument/2006/relationships/video" Target="https://www.youtube.com/embed/eRwTbRtnT1I?feature=oembed"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slideLayout" Target="../slideLayouts/slideLayout2.xml"/><Relationship Id="rId1" Type="http://schemas.openxmlformats.org/officeDocument/2006/relationships/video" Target="https://www.youtube.com/embed/69Ii3HjUiTM?feature=oembed"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gif"/><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diagramLayout" Target="../diagrams/layout1.xml"/><Relationship Id="rId7" Type="http://schemas.openxmlformats.org/officeDocument/2006/relationships/image" Target="../media/image43.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11" Type="http://schemas.openxmlformats.org/officeDocument/2006/relationships/image" Target="../media/image47.png"/><Relationship Id="rId5" Type="http://schemas.openxmlformats.org/officeDocument/2006/relationships/diagramColors" Target="../diagrams/colors1.xml"/><Relationship Id="rId10" Type="http://schemas.openxmlformats.org/officeDocument/2006/relationships/image" Target="../media/image46.png"/><Relationship Id="rId4" Type="http://schemas.openxmlformats.org/officeDocument/2006/relationships/diagramQuickStyle" Target="../diagrams/quickStyle1.xml"/><Relationship Id="rId9" Type="http://schemas.openxmlformats.org/officeDocument/2006/relationships/image" Target="../media/image45.png"/></Relationships>
</file>

<file path=ppt/slides/_rels/slide28.xml.rels><?xml version="1.0" encoding="UTF-8" standalone="yes"?>
<Relationships xmlns="http://schemas.openxmlformats.org/package/2006/relationships"><Relationship Id="rId13" Type="http://schemas.openxmlformats.org/officeDocument/2006/relationships/image" Target="../media/image58.png"/><Relationship Id="rId18" Type="http://schemas.openxmlformats.org/officeDocument/2006/relationships/image" Target="../media/image63.png"/><Relationship Id="rId26" Type="http://schemas.openxmlformats.org/officeDocument/2006/relationships/image" Target="../media/image71.png"/><Relationship Id="rId3" Type="http://schemas.openxmlformats.org/officeDocument/2006/relationships/image" Target="../media/image48.png"/><Relationship Id="rId21" Type="http://schemas.openxmlformats.org/officeDocument/2006/relationships/image" Target="../media/image66.png"/><Relationship Id="rId34" Type="http://schemas.openxmlformats.org/officeDocument/2006/relationships/image" Target="../media/image79.png"/><Relationship Id="rId7" Type="http://schemas.openxmlformats.org/officeDocument/2006/relationships/image" Target="../media/image52.png"/><Relationship Id="rId12" Type="http://schemas.openxmlformats.org/officeDocument/2006/relationships/image" Target="../media/image57.png"/><Relationship Id="rId17" Type="http://schemas.openxmlformats.org/officeDocument/2006/relationships/image" Target="../media/image62.png"/><Relationship Id="rId25" Type="http://schemas.openxmlformats.org/officeDocument/2006/relationships/image" Target="../media/image70.png"/><Relationship Id="rId33" Type="http://schemas.openxmlformats.org/officeDocument/2006/relationships/image" Target="../media/image78.png"/><Relationship Id="rId2" Type="http://schemas.openxmlformats.org/officeDocument/2006/relationships/notesSlide" Target="../notesSlides/notesSlide4.xml"/><Relationship Id="rId16" Type="http://schemas.openxmlformats.org/officeDocument/2006/relationships/image" Target="../media/image61.png"/><Relationship Id="rId20" Type="http://schemas.openxmlformats.org/officeDocument/2006/relationships/image" Target="../media/image65.png"/><Relationship Id="rId29" Type="http://schemas.openxmlformats.org/officeDocument/2006/relationships/image" Target="../media/image74.png"/><Relationship Id="rId1" Type="http://schemas.openxmlformats.org/officeDocument/2006/relationships/slideLayout" Target="../slideLayouts/slideLayout2.xml"/><Relationship Id="rId6" Type="http://schemas.openxmlformats.org/officeDocument/2006/relationships/image" Target="../media/image51.png"/><Relationship Id="rId11" Type="http://schemas.openxmlformats.org/officeDocument/2006/relationships/image" Target="../media/image56.png"/><Relationship Id="rId24" Type="http://schemas.openxmlformats.org/officeDocument/2006/relationships/image" Target="../media/image69.png"/><Relationship Id="rId32" Type="http://schemas.openxmlformats.org/officeDocument/2006/relationships/image" Target="../media/image77.png"/><Relationship Id="rId5" Type="http://schemas.openxmlformats.org/officeDocument/2006/relationships/image" Target="../media/image50.png"/><Relationship Id="rId15" Type="http://schemas.openxmlformats.org/officeDocument/2006/relationships/image" Target="../media/image60.png"/><Relationship Id="rId23" Type="http://schemas.openxmlformats.org/officeDocument/2006/relationships/image" Target="../media/image68.png"/><Relationship Id="rId28" Type="http://schemas.openxmlformats.org/officeDocument/2006/relationships/image" Target="../media/image73.png"/><Relationship Id="rId36" Type="http://schemas.openxmlformats.org/officeDocument/2006/relationships/image" Target="../media/image81.png"/><Relationship Id="rId10" Type="http://schemas.openxmlformats.org/officeDocument/2006/relationships/image" Target="../media/image55.png"/><Relationship Id="rId19" Type="http://schemas.openxmlformats.org/officeDocument/2006/relationships/image" Target="../media/image64.png"/><Relationship Id="rId31" Type="http://schemas.openxmlformats.org/officeDocument/2006/relationships/image" Target="../media/image76.png"/><Relationship Id="rId4" Type="http://schemas.openxmlformats.org/officeDocument/2006/relationships/image" Target="../media/image49.jpeg"/><Relationship Id="rId9" Type="http://schemas.openxmlformats.org/officeDocument/2006/relationships/image" Target="../media/image54.png"/><Relationship Id="rId14" Type="http://schemas.openxmlformats.org/officeDocument/2006/relationships/image" Target="../media/image59.png"/><Relationship Id="rId22" Type="http://schemas.openxmlformats.org/officeDocument/2006/relationships/image" Target="../media/image67.png"/><Relationship Id="rId27" Type="http://schemas.openxmlformats.org/officeDocument/2006/relationships/image" Target="../media/image72.png"/><Relationship Id="rId30" Type="http://schemas.openxmlformats.org/officeDocument/2006/relationships/image" Target="../media/image75.png"/><Relationship Id="rId35" Type="http://schemas.openxmlformats.org/officeDocument/2006/relationships/image" Target="../media/image80.png"/><Relationship Id="rId8" Type="http://schemas.openxmlformats.org/officeDocument/2006/relationships/image" Target="../media/image53.png"/></Relationships>
</file>

<file path=ppt/slides/_rels/slide29.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hyperlink" Target="https://app.landing.ai/app/1718/home"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image" Target="../media/image86.png"/><Relationship Id="rId7" Type="http://schemas.openxmlformats.org/officeDocument/2006/relationships/image" Target="../media/image90.png"/><Relationship Id="rId2" Type="http://schemas.openxmlformats.org/officeDocument/2006/relationships/hyperlink" Target="https://portal.azure.com/#@kvdtempelgmail.onmicrosoft.com/resource/subscriptions/2c9d6ae1-bf3a-4419-9166-6e29e2e74cc9/resourceGroups/Huron/providers/Microsoft.MachineLearningServices/workspaces/Huron-ML/overview" TargetMode="External"/><Relationship Id="rId1" Type="http://schemas.openxmlformats.org/officeDocument/2006/relationships/slideLayout" Target="../slideLayouts/slideLayout2.xml"/><Relationship Id="rId6" Type="http://schemas.openxmlformats.org/officeDocument/2006/relationships/image" Target="../media/image89.png"/><Relationship Id="rId5" Type="http://schemas.openxmlformats.org/officeDocument/2006/relationships/image" Target="../media/image88.png"/><Relationship Id="rId10" Type="http://schemas.openxmlformats.org/officeDocument/2006/relationships/image" Target="../media/image93.png"/><Relationship Id="rId4" Type="http://schemas.openxmlformats.org/officeDocument/2006/relationships/image" Target="../media/image87.png"/><Relationship Id="rId9" Type="http://schemas.openxmlformats.org/officeDocument/2006/relationships/image" Target="../media/image92.png"/></Relationships>
</file>

<file path=ppt/slides/_rels/slide33.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96.jpeg"/><Relationship Id="rId2" Type="http://schemas.openxmlformats.org/officeDocument/2006/relationships/hyperlink" Target="https://www.kaggle.com/competitions" TargetMode="External"/><Relationship Id="rId1" Type="http://schemas.openxmlformats.org/officeDocument/2006/relationships/slideLayout" Target="../slideLayouts/slideLayout2.xml"/><Relationship Id="rId4" Type="http://schemas.openxmlformats.org/officeDocument/2006/relationships/image" Target="../media/image97.em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2.xml"/><Relationship Id="rId5" Type="http://schemas.openxmlformats.org/officeDocument/2006/relationships/image" Target="../media/image101.jpeg"/><Relationship Id="rId4" Type="http://schemas.openxmlformats.org/officeDocument/2006/relationships/image" Target="../media/image100.png"/></Relationships>
</file>

<file path=ppt/slides/_rels/slide39.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2.xml"/><Relationship Id="rId4" Type="http://schemas.openxmlformats.org/officeDocument/2006/relationships/image" Target="../media/image106.png"/></Relationships>
</file>

<file path=ppt/slides/_rels/slide41.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2.xml"/><Relationship Id="rId6" Type="http://schemas.openxmlformats.org/officeDocument/2006/relationships/image" Target="../media/image8.emf"/><Relationship Id="rId5" Type="http://schemas.openxmlformats.org/officeDocument/2006/relationships/image" Target="../media/image111.png"/><Relationship Id="rId4" Type="http://schemas.openxmlformats.org/officeDocument/2006/relationships/image" Target="../media/image110.jpeg"/></Relationships>
</file>

<file path=ppt/slides/_rels/slide43.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emf"/><Relationship Id="rId1" Type="http://schemas.openxmlformats.org/officeDocument/2006/relationships/slideLayout" Target="../slideLayouts/slideLayout2.xml"/><Relationship Id="rId4" Type="http://schemas.openxmlformats.org/officeDocument/2006/relationships/image" Target="../media/image7.emf"/></Relationships>
</file>

<file path=ppt/slides/_rels/slide9.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2CD52B1-E11F-4928-96CB-89187547B1BE}"/>
              </a:ext>
            </a:extLst>
          </p:cNvPr>
          <p:cNvSpPr>
            <a:spLocks noGrp="1"/>
          </p:cNvSpPr>
          <p:nvPr>
            <p:ph type="ctrTitle"/>
          </p:nvPr>
        </p:nvSpPr>
        <p:spPr>
          <a:xfrm>
            <a:off x="1097280" y="758952"/>
            <a:ext cx="10058400" cy="2397203"/>
          </a:xfrm>
        </p:spPr>
        <p:txBody>
          <a:bodyPr>
            <a:normAutofit/>
          </a:bodyPr>
          <a:lstStyle/>
          <a:p>
            <a:br>
              <a:rPr lang="nl-NL" sz="8800" b="0" i="0" noProof="0" dirty="0">
                <a:effectLst/>
                <a:latin typeface="Arial" panose="020B0604020202020204" pitchFamily="34" charset="0"/>
              </a:rPr>
            </a:br>
            <a:r>
              <a:rPr lang="nl-NL" sz="6000" b="0" i="0" noProof="0" dirty="0">
                <a:effectLst/>
                <a:latin typeface="Arial" panose="020B0604020202020204" pitchFamily="34" charset="0"/>
              </a:rPr>
              <a:t>AI </a:t>
            </a:r>
            <a:r>
              <a:rPr lang="nl-NL" sz="6000" b="0" i="0" noProof="0" dirty="0" err="1">
                <a:effectLst/>
                <a:latin typeface="Arial" panose="020B0604020202020204" pitchFamily="34" charset="0"/>
              </a:rPr>
              <a:t>Innovatiedag</a:t>
            </a:r>
            <a:r>
              <a:rPr lang="nl-NL" sz="6000" b="0" i="0" noProof="0" dirty="0">
                <a:effectLst/>
                <a:latin typeface="Arial" panose="020B0604020202020204" pitchFamily="34" charset="0"/>
              </a:rPr>
              <a:t> voor IT-</a:t>
            </a:r>
            <a:r>
              <a:rPr lang="nl-NL" sz="6000" b="0" i="0" noProof="0" dirty="0" err="1">
                <a:effectLst/>
                <a:latin typeface="Arial" panose="020B0604020202020204" pitchFamily="34" charset="0"/>
              </a:rPr>
              <a:t>ers</a:t>
            </a:r>
            <a:endParaRPr lang="nl-NL" sz="6000" noProof="0" dirty="0"/>
          </a:p>
        </p:txBody>
      </p:sp>
      <p:sp>
        <p:nvSpPr>
          <p:cNvPr id="3" name="Ondertitel 2">
            <a:extLst>
              <a:ext uri="{FF2B5EF4-FFF2-40B4-BE49-F238E27FC236}">
                <a16:creationId xmlns:a16="http://schemas.microsoft.com/office/drawing/2014/main" id="{9D89EA14-F4A7-4B4E-817D-F79A5C1318DB}"/>
              </a:ext>
            </a:extLst>
          </p:cNvPr>
          <p:cNvSpPr>
            <a:spLocks noGrp="1"/>
          </p:cNvSpPr>
          <p:nvPr>
            <p:ph type="subTitle" idx="1"/>
          </p:nvPr>
        </p:nvSpPr>
        <p:spPr/>
        <p:txBody>
          <a:bodyPr>
            <a:normAutofit/>
          </a:bodyPr>
          <a:lstStyle/>
          <a:p>
            <a:r>
              <a:rPr lang="nl-NL" noProof="0" dirty="0"/>
              <a:t>Drs. Kees van den Tempel, MBA</a:t>
            </a:r>
          </a:p>
          <a:p>
            <a:r>
              <a:rPr lang="nl-NL" noProof="0" dirty="0"/>
              <a:t>AI-Labs BV</a:t>
            </a:r>
            <a:endParaRPr lang="nl-NL" dirty="0"/>
          </a:p>
          <a:p>
            <a:r>
              <a:rPr lang="nl-NL" noProof="0" dirty="0"/>
              <a:t>Tricht</a:t>
            </a:r>
          </a:p>
        </p:txBody>
      </p:sp>
      <p:pic>
        <p:nvPicPr>
          <p:cNvPr id="7" name="Picture 6">
            <a:extLst>
              <a:ext uri="{FF2B5EF4-FFF2-40B4-BE49-F238E27FC236}">
                <a16:creationId xmlns:a16="http://schemas.microsoft.com/office/drawing/2014/main" id="{BC6F9546-07AA-FC23-1883-71F5FA1210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31831" y="155575"/>
            <a:ext cx="3310943" cy="1009838"/>
          </a:xfrm>
          <a:prstGeom prst="rect">
            <a:avLst/>
          </a:prstGeom>
        </p:spPr>
      </p:pic>
    </p:spTree>
    <p:extLst>
      <p:ext uri="{BB962C8B-B14F-4D97-AF65-F5344CB8AC3E}">
        <p14:creationId xmlns:p14="http://schemas.microsoft.com/office/powerpoint/2010/main" val="27485601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764DBC5-B7AD-92A9-F128-D810B56A8CF7}"/>
              </a:ext>
            </a:extLst>
          </p:cNvPr>
          <p:cNvSpPr>
            <a:spLocks noGrp="1"/>
          </p:cNvSpPr>
          <p:nvPr>
            <p:ph type="title"/>
          </p:nvPr>
        </p:nvSpPr>
        <p:spPr/>
        <p:txBody>
          <a:bodyPr>
            <a:normAutofit/>
          </a:bodyPr>
          <a:lstStyle/>
          <a:p>
            <a:r>
              <a:rPr lang="nl-NL" dirty="0"/>
              <a:t>Hoe werkt machine learning? Een voorbeeld:</a:t>
            </a:r>
          </a:p>
        </p:txBody>
      </p:sp>
      <p:pic>
        <p:nvPicPr>
          <p:cNvPr id="5" name="Afbeelding 4">
            <a:extLst>
              <a:ext uri="{FF2B5EF4-FFF2-40B4-BE49-F238E27FC236}">
                <a16:creationId xmlns:a16="http://schemas.microsoft.com/office/drawing/2014/main" id="{15162FF0-076B-C0D5-E27B-0583C9DDF420}"/>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186901" y="1389065"/>
            <a:ext cx="4701713" cy="4545206"/>
          </a:xfrm>
          <a:prstGeom prst="rect">
            <a:avLst/>
          </a:prstGeom>
        </p:spPr>
      </p:pic>
      <p:sp>
        <p:nvSpPr>
          <p:cNvPr id="3" name="Tekstvak 2">
            <a:extLst>
              <a:ext uri="{FF2B5EF4-FFF2-40B4-BE49-F238E27FC236}">
                <a16:creationId xmlns:a16="http://schemas.microsoft.com/office/drawing/2014/main" id="{342CF3E5-800E-76FA-49D5-BEAFB463D2A0}"/>
              </a:ext>
            </a:extLst>
          </p:cNvPr>
          <p:cNvSpPr txBox="1"/>
          <p:nvPr/>
        </p:nvSpPr>
        <p:spPr>
          <a:xfrm>
            <a:off x="6761200" y="1291467"/>
            <a:ext cx="4413581" cy="1477328"/>
          </a:xfrm>
          <a:prstGeom prst="rect">
            <a:avLst/>
          </a:prstGeom>
          <a:noFill/>
        </p:spPr>
        <p:txBody>
          <a:bodyPr wrap="none" rtlCol="0">
            <a:spAutoFit/>
          </a:bodyPr>
          <a:lstStyle/>
          <a:p>
            <a:r>
              <a:rPr lang="nl-NL" dirty="0"/>
              <a:t>Kan ik voorspellen wat dit huis moet kosten ?</a:t>
            </a:r>
          </a:p>
          <a:p>
            <a:endParaRPr lang="nl-NL" dirty="0"/>
          </a:p>
          <a:p>
            <a:r>
              <a:rPr lang="nl-NL" dirty="0"/>
              <a:t>Perceel: 223 m</a:t>
            </a:r>
            <a:r>
              <a:rPr lang="nl-NL" baseline="30000" dirty="0"/>
              <a:t>2</a:t>
            </a:r>
          </a:p>
          <a:p>
            <a:r>
              <a:rPr lang="nl-NL" dirty="0"/>
              <a:t>Woon oppervlakte: 165 m</a:t>
            </a:r>
            <a:r>
              <a:rPr lang="nl-NL" baseline="30000" dirty="0"/>
              <a:t>2</a:t>
            </a:r>
          </a:p>
          <a:p>
            <a:r>
              <a:rPr lang="nl-NL" dirty="0"/>
              <a:t>6 slaapkamers</a:t>
            </a:r>
          </a:p>
        </p:txBody>
      </p:sp>
      <p:pic>
        <p:nvPicPr>
          <p:cNvPr id="7" name="Picture 6">
            <a:extLst>
              <a:ext uri="{FF2B5EF4-FFF2-40B4-BE49-F238E27FC236}">
                <a16:creationId xmlns:a16="http://schemas.microsoft.com/office/drawing/2014/main" id="{3DB44351-38D4-7B13-0183-85B80770EC14}"/>
              </a:ext>
            </a:extLst>
          </p:cNvPr>
          <p:cNvPicPr>
            <a:picLocks noChangeAspect="1"/>
          </p:cNvPicPr>
          <p:nvPr/>
        </p:nvPicPr>
        <p:blipFill>
          <a:blip r:embed="rId3"/>
          <a:stretch>
            <a:fillRect/>
          </a:stretch>
        </p:blipFill>
        <p:spPr>
          <a:xfrm>
            <a:off x="6852285" y="2892865"/>
            <a:ext cx="3787140" cy="3359215"/>
          </a:xfrm>
          <a:prstGeom prst="rect">
            <a:avLst/>
          </a:prstGeom>
        </p:spPr>
      </p:pic>
    </p:spTree>
    <p:extLst>
      <p:ext uri="{BB962C8B-B14F-4D97-AF65-F5344CB8AC3E}">
        <p14:creationId xmlns:p14="http://schemas.microsoft.com/office/powerpoint/2010/main" val="8506123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13B33DE-5405-F4C6-94C3-8808916F9503}"/>
              </a:ext>
            </a:extLst>
          </p:cNvPr>
          <p:cNvSpPr>
            <a:spLocks noGrp="1"/>
          </p:cNvSpPr>
          <p:nvPr>
            <p:ph type="title"/>
          </p:nvPr>
        </p:nvSpPr>
        <p:spPr>
          <a:xfrm>
            <a:off x="491125" y="290000"/>
            <a:ext cx="11288499" cy="887855"/>
          </a:xfrm>
        </p:spPr>
        <p:txBody>
          <a:bodyPr>
            <a:normAutofit/>
          </a:bodyPr>
          <a:lstStyle/>
          <a:p>
            <a:r>
              <a:rPr lang="nl-NL" noProof="0" dirty="0"/>
              <a:t>Voorspellen van de WOZ-waarde (m.b.v. </a:t>
            </a:r>
            <a:r>
              <a:rPr lang="nl-NL" noProof="0" dirty="0" err="1"/>
              <a:t>Funda</a:t>
            </a:r>
            <a:r>
              <a:rPr lang="nl-NL" noProof="0" dirty="0"/>
              <a:t>)</a:t>
            </a:r>
          </a:p>
        </p:txBody>
      </p:sp>
      <p:cxnSp>
        <p:nvCxnSpPr>
          <p:cNvPr id="4" name="Rechte verbindingslijn met pijl 3">
            <a:extLst>
              <a:ext uri="{FF2B5EF4-FFF2-40B4-BE49-F238E27FC236}">
                <a16:creationId xmlns:a16="http://schemas.microsoft.com/office/drawing/2014/main" id="{A6C9FA22-618C-2EDD-5BCA-83D59BBDCD90}"/>
              </a:ext>
            </a:extLst>
          </p:cNvPr>
          <p:cNvCxnSpPr>
            <a:cxnSpLocks/>
          </p:cNvCxnSpPr>
          <p:nvPr/>
        </p:nvCxnSpPr>
        <p:spPr>
          <a:xfrm>
            <a:off x="1634703" y="5388635"/>
            <a:ext cx="4985553"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 name="Rechte verbindingslijn met pijl 4">
            <a:extLst>
              <a:ext uri="{FF2B5EF4-FFF2-40B4-BE49-F238E27FC236}">
                <a16:creationId xmlns:a16="http://schemas.microsoft.com/office/drawing/2014/main" id="{9C84C0B0-BE87-95D7-2ED5-D631AE06694A}"/>
              </a:ext>
            </a:extLst>
          </p:cNvPr>
          <p:cNvCxnSpPr>
            <a:cxnSpLocks/>
          </p:cNvCxnSpPr>
          <p:nvPr/>
        </p:nvCxnSpPr>
        <p:spPr>
          <a:xfrm flipV="1">
            <a:off x="1787103" y="2230995"/>
            <a:ext cx="48041" cy="3310043"/>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Tekstvak 5">
            <a:extLst>
              <a:ext uri="{FF2B5EF4-FFF2-40B4-BE49-F238E27FC236}">
                <a16:creationId xmlns:a16="http://schemas.microsoft.com/office/drawing/2014/main" id="{C3201255-7345-C57B-5456-7327652E7A50}"/>
              </a:ext>
            </a:extLst>
          </p:cNvPr>
          <p:cNvSpPr txBox="1"/>
          <p:nvPr/>
        </p:nvSpPr>
        <p:spPr>
          <a:xfrm>
            <a:off x="2489799" y="5837582"/>
            <a:ext cx="3266792" cy="461665"/>
          </a:xfrm>
          <a:prstGeom prst="rect">
            <a:avLst/>
          </a:prstGeom>
          <a:noFill/>
        </p:spPr>
        <p:txBody>
          <a:bodyPr wrap="none" rtlCol="0">
            <a:spAutoFit/>
          </a:bodyPr>
          <a:lstStyle/>
          <a:p>
            <a:r>
              <a:rPr lang="nl-NL" sz="2400" dirty="0"/>
              <a:t>X = Vloeroppervlak in m</a:t>
            </a:r>
            <a:r>
              <a:rPr lang="nl-NL" sz="2400" baseline="30000" dirty="0"/>
              <a:t>2</a:t>
            </a:r>
          </a:p>
        </p:txBody>
      </p:sp>
      <p:sp>
        <p:nvSpPr>
          <p:cNvPr id="7" name="Tekstvak 6">
            <a:extLst>
              <a:ext uri="{FF2B5EF4-FFF2-40B4-BE49-F238E27FC236}">
                <a16:creationId xmlns:a16="http://schemas.microsoft.com/office/drawing/2014/main" id="{9D2B9D95-7BEF-7C86-6A6B-607CB478904B}"/>
              </a:ext>
            </a:extLst>
          </p:cNvPr>
          <p:cNvSpPr txBox="1"/>
          <p:nvPr/>
        </p:nvSpPr>
        <p:spPr>
          <a:xfrm rot="16200000">
            <a:off x="-561659" y="3590781"/>
            <a:ext cx="2542171" cy="461665"/>
          </a:xfrm>
          <a:prstGeom prst="rect">
            <a:avLst/>
          </a:prstGeom>
          <a:noFill/>
        </p:spPr>
        <p:txBody>
          <a:bodyPr wrap="none" rtlCol="0">
            <a:spAutoFit/>
          </a:bodyPr>
          <a:lstStyle/>
          <a:p>
            <a:r>
              <a:rPr lang="nl-NL" sz="2400" dirty="0"/>
              <a:t>y = Huizenprijs in €</a:t>
            </a:r>
          </a:p>
        </p:txBody>
      </p:sp>
      <p:cxnSp>
        <p:nvCxnSpPr>
          <p:cNvPr id="15" name="Rechte verbindingslijn met pijl 14">
            <a:extLst>
              <a:ext uri="{FF2B5EF4-FFF2-40B4-BE49-F238E27FC236}">
                <a16:creationId xmlns:a16="http://schemas.microsoft.com/office/drawing/2014/main" id="{9131391C-99E4-2157-C364-E4CD52769899}"/>
              </a:ext>
            </a:extLst>
          </p:cNvPr>
          <p:cNvCxnSpPr>
            <a:cxnSpLocks/>
          </p:cNvCxnSpPr>
          <p:nvPr/>
        </p:nvCxnSpPr>
        <p:spPr>
          <a:xfrm flipV="1">
            <a:off x="2197662" y="2637000"/>
            <a:ext cx="4052318" cy="2484649"/>
          </a:xfrm>
          <a:prstGeom prst="straightConnector1">
            <a:avLst/>
          </a:prstGeom>
          <a:ln w="28575">
            <a:solidFill>
              <a:srgbClr val="92D050"/>
            </a:solidFill>
            <a:tailEnd type="none"/>
          </a:ln>
        </p:spPr>
        <p:style>
          <a:lnRef idx="3">
            <a:schemeClr val="accent2"/>
          </a:lnRef>
          <a:fillRef idx="0">
            <a:schemeClr val="accent2"/>
          </a:fillRef>
          <a:effectRef idx="2">
            <a:schemeClr val="accent2"/>
          </a:effectRef>
          <a:fontRef idx="minor">
            <a:schemeClr val="tx1"/>
          </a:fontRef>
        </p:style>
      </p:cxnSp>
      <p:cxnSp>
        <p:nvCxnSpPr>
          <p:cNvPr id="16" name="Rechte verbindingslijn 15">
            <a:extLst>
              <a:ext uri="{FF2B5EF4-FFF2-40B4-BE49-F238E27FC236}">
                <a16:creationId xmlns:a16="http://schemas.microsoft.com/office/drawing/2014/main" id="{6BEF6F89-B0FE-9BA7-DBE8-1ABFAB640638}"/>
              </a:ext>
            </a:extLst>
          </p:cNvPr>
          <p:cNvCxnSpPr>
            <a:cxnSpLocks/>
          </p:cNvCxnSpPr>
          <p:nvPr/>
        </p:nvCxnSpPr>
        <p:spPr>
          <a:xfrm>
            <a:off x="5103307" y="3429000"/>
            <a:ext cx="0" cy="1966470"/>
          </a:xfrm>
          <a:prstGeom prst="line">
            <a:avLst/>
          </a:prstGeom>
          <a:ln>
            <a:prstDash val="dashDot"/>
          </a:ln>
        </p:spPr>
        <p:style>
          <a:lnRef idx="1">
            <a:schemeClr val="accent1"/>
          </a:lnRef>
          <a:fillRef idx="0">
            <a:schemeClr val="accent1"/>
          </a:fillRef>
          <a:effectRef idx="0">
            <a:schemeClr val="accent1"/>
          </a:effectRef>
          <a:fontRef idx="minor">
            <a:schemeClr val="tx1"/>
          </a:fontRef>
        </p:style>
      </p:cxnSp>
      <p:cxnSp>
        <p:nvCxnSpPr>
          <p:cNvPr id="17" name="Rechte verbindingslijn 16">
            <a:extLst>
              <a:ext uri="{FF2B5EF4-FFF2-40B4-BE49-F238E27FC236}">
                <a16:creationId xmlns:a16="http://schemas.microsoft.com/office/drawing/2014/main" id="{5CD42723-5D5F-ACCA-A4B9-E419B21A6C22}"/>
              </a:ext>
            </a:extLst>
          </p:cNvPr>
          <p:cNvCxnSpPr>
            <a:cxnSpLocks/>
          </p:cNvCxnSpPr>
          <p:nvPr/>
        </p:nvCxnSpPr>
        <p:spPr>
          <a:xfrm flipH="1" flipV="1">
            <a:off x="1839902" y="3363912"/>
            <a:ext cx="3245631" cy="10364"/>
          </a:xfrm>
          <a:prstGeom prst="line">
            <a:avLst/>
          </a:prstGeom>
          <a:ln>
            <a:prstDash val="dashDot"/>
          </a:ln>
        </p:spPr>
        <p:style>
          <a:lnRef idx="1">
            <a:schemeClr val="accent1"/>
          </a:lnRef>
          <a:fillRef idx="0">
            <a:schemeClr val="accent1"/>
          </a:fillRef>
          <a:effectRef idx="0">
            <a:schemeClr val="accent1"/>
          </a:effectRef>
          <a:fontRef idx="minor">
            <a:schemeClr val="tx1"/>
          </a:fontRef>
        </p:style>
      </p:cxnSp>
      <p:sp>
        <p:nvSpPr>
          <p:cNvPr id="21" name="Tekstvak 20">
            <a:extLst>
              <a:ext uri="{FF2B5EF4-FFF2-40B4-BE49-F238E27FC236}">
                <a16:creationId xmlns:a16="http://schemas.microsoft.com/office/drawing/2014/main" id="{63F2489C-AE78-AF08-2216-4E12E347AE88}"/>
              </a:ext>
            </a:extLst>
          </p:cNvPr>
          <p:cNvSpPr txBox="1"/>
          <p:nvPr/>
        </p:nvSpPr>
        <p:spPr>
          <a:xfrm>
            <a:off x="8033857" y="1872447"/>
            <a:ext cx="4232319" cy="2031325"/>
          </a:xfrm>
          <a:prstGeom prst="rect">
            <a:avLst/>
          </a:prstGeom>
          <a:noFill/>
        </p:spPr>
        <p:txBody>
          <a:bodyPr wrap="square" rtlCol="0">
            <a:spAutoFit/>
          </a:bodyPr>
          <a:lstStyle/>
          <a:p>
            <a:r>
              <a:rPr lang="en-US" b="1" dirty="0" err="1">
                <a:solidFill>
                  <a:srgbClr val="00B050"/>
                </a:solidFill>
              </a:rPr>
              <a:t>Voorspellend</a:t>
            </a:r>
            <a:r>
              <a:rPr lang="en-US" b="1" dirty="0">
                <a:solidFill>
                  <a:srgbClr val="00B050"/>
                </a:solidFill>
              </a:rPr>
              <a:t> model:  f(x) = </a:t>
            </a:r>
            <a:r>
              <a:rPr lang="en-US" b="1" dirty="0" err="1">
                <a:solidFill>
                  <a:srgbClr val="00B050"/>
                </a:solidFill>
              </a:rPr>
              <a:t>y</a:t>
            </a:r>
            <a:r>
              <a:rPr lang="en-US" b="1" baseline="-25000" dirty="0" err="1">
                <a:solidFill>
                  <a:srgbClr val="00B050"/>
                </a:solidFill>
              </a:rPr>
              <a:t>b</a:t>
            </a:r>
            <a:r>
              <a:rPr lang="en-US" b="1" dirty="0">
                <a:solidFill>
                  <a:srgbClr val="00B050"/>
                </a:solidFill>
              </a:rPr>
              <a:t> = ax + b</a:t>
            </a:r>
          </a:p>
          <a:p>
            <a:endParaRPr lang="en-US" b="1" dirty="0"/>
          </a:p>
          <a:p>
            <a:endParaRPr lang="en-US" dirty="0"/>
          </a:p>
          <a:p>
            <a:r>
              <a:rPr lang="en-US" dirty="0" err="1">
                <a:solidFill>
                  <a:srgbClr val="00B050"/>
                </a:solidFill>
              </a:rPr>
              <a:t>Huizenprijs</a:t>
            </a:r>
            <a:r>
              <a:rPr lang="en-US" dirty="0">
                <a:solidFill>
                  <a:srgbClr val="00B050"/>
                </a:solidFill>
              </a:rPr>
              <a:t>(€) </a:t>
            </a:r>
            <a:r>
              <a:rPr lang="en-US" dirty="0"/>
              <a:t>= a </a:t>
            </a:r>
            <a:r>
              <a:rPr lang="en-US" sz="1400" dirty="0"/>
              <a:t>x</a:t>
            </a:r>
            <a:r>
              <a:rPr lang="en-US" dirty="0"/>
              <a:t> </a:t>
            </a:r>
            <a:r>
              <a:rPr lang="en-US" dirty="0" err="1"/>
              <a:t>vloeropp</a:t>
            </a:r>
            <a:r>
              <a:rPr lang="en-US" dirty="0"/>
              <a:t>(m</a:t>
            </a:r>
            <a:r>
              <a:rPr lang="en-US" baseline="30000" dirty="0"/>
              <a:t>2</a:t>
            </a:r>
            <a:r>
              <a:rPr lang="en-US" dirty="0"/>
              <a:t>) + b </a:t>
            </a:r>
          </a:p>
          <a:p>
            <a:r>
              <a:rPr lang="en-US" dirty="0" err="1">
                <a:solidFill>
                  <a:srgbClr val="00B050"/>
                </a:solidFill>
              </a:rPr>
              <a:t>Huizenprijs</a:t>
            </a:r>
            <a:r>
              <a:rPr lang="en-US" dirty="0">
                <a:solidFill>
                  <a:srgbClr val="00B050"/>
                </a:solidFill>
              </a:rPr>
              <a:t>(€)</a:t>
            </a:r>
            <a:r>
              <a:rPr lang="en-US" dirty="0"/>
              <a:t> = 3.6*</a:t>
            </a:r>
            <a:r>
              <a:rPr lang="en-US" dirty="0" err="1"/>
              <a:t>vloeropp</a:t>
            </a:r>
            <a:r>
              <a:rPr lang="en-US" dirty="0"/>
              <a:t> +160</a:t>
            </a:r>
          </a:p>
          <a:p>
            <a:endParaRPr lang="en-US" dirty="0"/>
          </a:p>
          <a:p>
            <a:r>
              <a:rPr lang="en-US" dirty="0" err="1"/>
              <a:t>Voorbeeld</a:t>
            </a:r>
            <a:r>
              <a:rPr lang="en-US" dirty="0"/>
              <a:t>: 3.6 * 165 m</a:t>
            </a:r>
            <a:r>
              <a:rPr lang="en-US" baseline="30000" dirty="0"/>
              <a:t>2</a:t>
            </a:r>
            <a:r>
              <a:rPr lang="en-US" dirty="0"/>
              <a:t> +160 = € 754K</a:t>
            </a:r>
          </a:p>
        </p:txBody>
      </p:sp>
      <p:cxnSp>
        <p:nvCxnSpPr>
          <p:cNvPr id="23" name="Rechte verbindingslijn met pijl 22">
            <a:extLst>
              <a:ext uri="{FF2B5EF4-FFF2-40B4-BE49-F238E27FC236}">
                <a16:creationId xmlns:a16="http://schemas.microsoft.com/office/drawing/2014/main" id="{B7F63010-A70E-08D3-38DC-4FA1456FE9A3}"/>
              </a:ext>
            </a:extLst>
          </p:cNvPr>
          <p:cNvCxnSpPr>
            <a:cxnSpLocks/>
          </p:cNvCxnSpPr>
          <p:nvPr/>
        </p:nvCxnSpPr>
        <p:spPr>
          <a:xfrm flipV="1">
            <a:off x="3284376" y="2363265"/>
            <a:ext cx="1633412" cy="2860245"/>
          </a:xfrm>
          <a:prstGeom prst="straightConnector1">
            <a:avLst/>
          </a:prstGeom>
          <a:ln w="28575">
            <a:solidFill>
              <a:schemeClr val="accent2">
                <a:lumMod val="75000"/>
              </a:schemeClr>
            </a:solidFill>
            <a:tailEnd type="none"/>
          </a:ln>
        </p:spPr>
        <p:style>
          <a:lnRef idx="3">
            <a:schemeClr val="accent2"/>
          </a:lnRef>
          <a:fillRef idx="0">
            <a:schemeClr val="accent2"/>
          </a:fillRef>
          <a:effectRef idx="2">
            <a:schemeClr val="accent2"/>
          </a:effectRef>
          <a:fontRef idx="minor">
            <a:schemeClr val="tx1"/>
          </a:fontRef>
        </p:style>
      </p:cxnSp>
      <p:cxnSp>
        <p:nvCxnSpPr>
          <p:cNvPr id="18" name="Rechte verbindingslijn 17">
            <a:extLst>
              <a:ext uri="{FF2B5EF4-FFF2-40B4-BE49-F238E27FC236}">
                <a16:creationId xmlns:a16="http://schemas.microsoft.com/office/drawing/2014/main" id="{BCEE83CE-36D4-4FA7-E9D0-96297D85C718}"/>
              </a:ext>
            </a:extLst>
          </p:cNvPr>
          <p:cNvCxnSpPr/>
          <p:nvPr/>
        </p:nvCxnSpPr>
        <p:spPr>
          <a:xfrm>
            <a:off x="5476973" y="2846895"/>
            <a:ext cx="0" cy="282804"/>
          </a:xfrm>
          <a:prstGeom prst="line">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 name="Rechte verbindingslijn 18">
            <a:extLst>
              <a:ext uri="{FF2B5EF4-FFF2-40B4-BE49-F238E27FC236}">
                <a16:creationId xmlns:a16="http://schemas.microsoft.com/office/drawing/2014/main" id="{B8BBA3D8-C038-3527-1EDE-1FAB532F9D3D}"/>
              </a:ext>
            </a:extLst>
          </p:cNvPr>
          <p:cNvCxnSpPr>
            <a:cxnSpLocks/>
          </p:cNvCxnSpPr>
          <p:nvPr/>
        </p:nvCxnSpPr>
        <p:spPr>
          <a:xfrm>
            <a:off x="5952933" y="2846895"/>
            <a:ext cx="0" cy="202090"/>
          </a:xfrm>
          <a:prstGeom prst="line">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4" name="Rechte verbindingslijn 23">
            <a:extLst>
              <a:ext uri="{FF2B5EF4-FFF2-40B4-BE49-F238E27FC236}">
                <a16:creationId xmlns:a16="http://schemas.microsoft.com/office/drawing/2014/main" id="{C64A4F1E-0A11-1BD3-5486-0A30D2896331}"/>
              </a:ext>
            </a:extLst>
          </p:cNvPr>
          <p:cNvCxnSpPr>
            <a:cxnSpLocks/>
          </p:cNvCxnSpPr>
          <p:nvPr/>
        </p:nvCxnSpPr>
        <p:spPr>
          <a:xfrm>
            <a:off x="3726729" y="3821614"/>
            <a:ext cx="0" cy="361417"/>
          </a:xfrm>
          <a:prstGeom prst="line">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5" name="Rechte verbindingslijn 24">
            <a:extLst>
              <a:ext uri="{FF2B5EF4-FFF2-40B4-BE49-F238E27FC236}">
                <a16:creationId xmlns:a16="http://schemas.microsoft.com/office/drawing/2014/main" id="{96C349E1-C15D-F59A-C4D5-B097123CF470}"/>
              </a:ext>
            </a:extLst>
          </p:cNvPr>
          <p:cNvCxnSpPr>
            <a:cxnSpLocks/>
          </p:cNvCxnSpPr>
          <p:nvPr/>
        </p:nvCxnSpPr>
        <p:spPr>
          <a:xfrm>
            <a:off x="4009533" y="4005953"/>
            <a:ext cx="0" cy="496982"/>
          </a:xfrm>
          <a:prstGeom prst="line">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Rechte verbindingslijn 26">
            <a:extLst>
              <a:ext uri="{FF2B5EF4-FFF2-40B4-BE49-F238E27FC236}">
                <a16:creationId xmlns:a16="http://schemas.microsoft.com/office/drawing/2014/main" id="{5DC7BCEA-CD9D-CEDE-3108-60B8595C8711}"/>
              </a:ext>
            </a:extLst>
          </p:cNvPr>
          <p:cNvCxnSpPr>
            <a:cxnSpLocks/>
            <a:stCxn id="55" idx="4"/>
          </p:cNvCxnSpPr>
          <p:nvPr/>
        </p:nvCxnSpPr>
        <p:spPr>
          <a:xfrm flipH="1">
            <a:off x="2850036" y="4400550"/>
            <a:ext cx="3815" cy="323971"/>
          </a:xfrm>
          <a:prstGeom prst="line">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8" name="Rechte verbindingslijn 37">
            <a:extLst>
              <a:ext uri="{FF2B5EF4-FFF2-40B4-BE49-F238E27FC236}">
                <a16:creationId xmlns:a16="http://schemas.microsoft.com/office/drawing/2014/main" id="{F85EEA4F-6C30-09EE-63C3-76807A1AF040}"/>
              </a:ext>
            </a:extLst>
          </p:cNvPr>
          <p:cNvCxnSpPr>
            <a:cxnSpLocks/>
            <a:endCxn id="58" idx="4"/>
          </p:cNvCxnSpPr>
          <p:nvPr/>
        </p:nvCxnSpPr>
        <p:spPr>
          <a:xfrm flipV="1">
            <a:off x="4583590" y="3502818"/>
            <a:ext cx="1" cy="145193"/>
          </a:xfrm>
          <a:prstGeom prst="line">
            <a:avLst/>
          </a:prstGeom>
          <a:ln>
            <a:headEnd type="triangle" w="sm" len="sm"/>
            <a:tailEnd type="triangle" w="sm" len="sm"/>
          </a:ln>
        </p:spPr>
        <p:style>
          <a:lnRef idx="1">
            <a:schemeClr val="accent1"/>
          </a:lnRef>
          <a:fillRef idx="0">
            <a:schemeClr val="accent1"/>
          </a:fillRef>
          <a:effectRef idx="0">
            <a:schemeClr val="accent1"/>
          </a:effectRef>
          <a:fontRef idx="minor">
            <a:schemeClr val="tx1"/>
          </a:fontRef>
        </p:style>
      </p:cxnSp>
      <p:sp>
        <p:nvSpPr>
          <p:cNvPr id="42" name="Tekstvak 41">
            <a:extLst>
              <a:ext uri="{FF2B5EF4-FFF2-40B4-BE49-F238E27FC236}">
                <a16:creationId xmlns:a16="http://schemas.microsoft.com/office/drawing/2014/main" id="{E26D3806-9FAD-A28D-A0E8-6315B4555CDA}"/>
              </a:ext>
            </a:extLst>
          </p:cNvPr>
          <p:cNvSpPr txBox="1"/>
          <p:nvPr/>
        </p:nvSpPr>
        <p:spPr>
          <a:xfrm>
            <a:off x="6208680" y="2618481"/>
            <a:ext cx="1401582" cy="584775"/>
          </a:xfrm>
          <a:prstGeom prst="rect">
            <a:avLst/>
          </a:prstGeom>
          <a:noFill/>
        </p:spPr>
        <p:txBody>
          <a:bodyPr wrap="square">
            <a:spAutoFit/>
          </a:bodyPr>
          <a:lstStyle/>
          <a:p>
            <a:r>
              <a:rPr lang="en-US" sz="1600" dirty="0" err="1"/>
              <a:t>x</a:t>
            </a:r>
            <a:r>
              <a:rPr lang="en-US" sz="1600" baseline="-25000" dirty="0" err="1"/>
              <a:t>w</a:t>
            </a:r>
            <a:r>
              <a:rPr lang="en-US" sz="1600" dirty="0"/>
              <a:t> = 213 m</a:t>
            </a:r>
            <a:r>
              <a:rPr lang="en-US" sz="1600" baseline="30000" dirty="0"/>
              <a:t>2</a:t>
            </a:r>
            <a:r>
              <a:rPr lang="en-US" sz="1600" dirty="0"/>
              <a:t> </a:t>
            </a:r>
          </a:p>
          <a:p>
            <a:r>
              <a:rPr lang="en-US" sz="1600" dirty="0" err="1"/>
              <a:t>Y</a:t>
            </a:r>
            <a:r>
              <a:rPr lang="en-US" sz="1600" baseline="-25000" dirty="0" err="1"/>
              <a:t>w</a:t>
            </a:r>
            <a:r>
              <a:rPr lang="en-US" sz="1600" baseline="-25000" dirty="0"/>
              <a:t> </a:t>
            </a:r>
            <a:r>
              <a:rPr lang="en-US" sz="1600" dirty="0"/>
              <a:t>= € 895k</a:t>
            </a:r>
            <a:r>
              <a:rPr lang="en-US" sz="1600" baseline="-25000" dirty="0"/>
              <a:t> </a:t>
            </a:r>
            <a:endParaRPr lang="en-NL" sz="1600" dirty="0"/>
          </a:p>
        </p:txBody>
      </p:sp>
      <p:sp>
        <p:nvSpPr>
          <p:cNvPr id="3" name="Ovaal 2">
            <a:extLst>
              <a:ext uri="{FF2B5EF4-FFF2-40B4-BE49-F238E27FC236}">
                <a16:creationId xmlns:a16="http://schemas.microsoft.com/office/drawing/2014/main" id="{1F0BF363-5257-9BB8-2CBA-AB5640097DF5}"/>
              </a:ext>
            </a:extLst>
          </p:cNvPr>
          <p:cNvSpPr/>
          <p:nvPr/>
        </p:nvSpPr>
        <p:spPr>
          <a:xfrm>
            <a:off x="5027164" y="3294168"/>
            <a:ext cx="159695" cy="170101"/>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54" name="Ovaal 53">
            <a:extLst>
              <a:ext uri="{FF2B5EF4-FFF2-40B4-BE49-F238E27FC236}">
                <a16:creationId xmlns:a16="http://schemas.microsoft.com/office/drawing/2014/main" id="{1F155739-D54B-DA31-0FDC-D1051C062542}"/>
              </a:ext>
            </a:extLst>
          </p:cNvPr>
          <p:cNvSpPr/>
          <p:nvPr/>
        </p:nvSpPr>
        <p:spPr>
          <a:xfrm>
            <a:off x="2329668" y="5101013"/>
            <a:ext cx="118725" cy="122497"/>
          </a:xfrm>
          <a:prstGeom prst="ellipse">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55" name="Ovaal 54">
            <a:extLst>
              <a:ext uri="{FF2B5EF4-FFF2-40B4-BE49-F238E27FC236}">
                <a16:creationId xmlns:a16="http://schemas.microsoft.com/office/drawing/2014/main" id="{BFA0D148-13C6-B453-DFE9-1E058F726EA1}"/>
              </a:ext>
            </a:extLst>
          </p:cNvPr>
          <p:cNvSpPr/>
          <p:nvPr/>
        </p:nvSpPr>
        <p:spPr>
          <a:xfrm>
            <a:off x="2794488" y="4278053"/>
            <a:ext cx="118725" cy="122497"/>
          </a:xfrm>
          <a:prstGeom prst="ellipse">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56" name="Ovaal 55">
            <a:extLst>
              <a:ext uri="{FF2B5EF4-FFF2-40B4-BE49-F238E27FC236}">
                <a16:creationId xmlns:a16="http://schemas.microsoft.com/office/drawing/2014/main" id="{EE9474B7-F328-89ED-F405-98674D56FC6C}"/>
              </a:ext>
            </a:extLst>
          </p:cNvPr>
          <p:cNvSpPr/>
          <p:nvPr/>
        </p:nvSpPr>
        <p:spPr>
          <a:xfrm>
            <a:off x="3952728" y="4514273"/>
            <a:ext cx="118725" cy="122497"/>
          </a:xfrm>
          <a:prstGeom prst="ellipse">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57" name="Ovaal 56">
            <a:extLst>
              <a:ext uri="{FF2B5EF4-FFF2-40B4-BE49-F238E27FC236}">
                <a16:creationId xmlns:a16="http://schemas.microsoft.com/office/drawing/2014/main" id="{95798A8D-E70C-2F7E-AB89-80AF2537FDC7}"/>
              </a:ext>
            </a:extLst>
          </p:cNvPr>
          <p:cNvSpPr/>
          <p:nvPr/>
        </p:nvSpPr>
        <p:spPr>
          <a:xfrm>
            <a:off x="3670788" y="3691313"/>
            <a:ext cx="118725" cy="122497"/>
          </a:xfrm>
          <a:prstGeom prst="ellipse">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58" name="Ovaal 57">
            <a:extLst>
              <a:ext uri="{FF2B5EF4-FFF2-40B4-BE49-F238E27FC236}">
                <a16:creationId xmlns:a16="http://schemas.microsoft.com/office/drawing/2014/main" id="{CD88C6AF-5511-0FCC-29A2-F6CFEC424E52}"/>
              </a:ext>
            </a:extLst>
          </p:cNvPr>
          <p:cNvSpPr/>
          <p:nvPr/>
        </p:nvSpPr>
        <p:spPr>
          <a:xfrm>
            <a:off x="4524228" y="3380321"/>
            <a:ext cx="118725" cy="122497"/>
          </a:xfrm>
          <a:prstGeom prst="ellipse">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59" name="Ovaal 58">
            <a:extLst>
              <a:ext uri="{FF2B5EF4-FFF2-40B4-BE49-F238E27FC236}">
                <a16:creationId xmlns:a16="http://schemas.microsoft.com/office/drawing/2014/main" id="{870772EC-DEE0-F879-FDB1-2F2F895A1B83}"/>
              </a:ext>
            </a:extLst>
          </p:cNvPr>
          <p:cNvSpPr/>
          <p:nvPr/>
        </p:nvSpPr>
        <p:spPr>
          <a:xfrm>
            <a:off x="5423388" y="2723573"/>
            <a:ext cx="118725" cy="122497"/>
          </a:xfrm>
          <a:prstGeom prst="ellipse">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60" name="Ovaal 59">
            <a:extLst>
              <a:ext uri="{FF2B5EF4-FFF2-40B4-BE49-F238E27FC236}">
                <a16:creationId xmlns:a16="http://schemas.microsoft.com/office/drawing/2014/main" id="{C6A71196-BB8B-9448-18BB-2E35E3931B13}"/>
              </a:ext>
            </a:extLst>
          </p:cNvPr>
          <p:cNvSpPr/>
          <p:nvPr/>
        </p:nvSpPr>
        <p:spPr>
          <a:xfrm>
            <a:off x="5895828" y="3005513"/>
            <a:ext cx="118725" cy="122497"/>
          </a:xfrm>
          <a:prstGeom prst="ellipse">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61" name="Ovaal 60">
            <a:extLst>
              <a:ext uri="{FF2B5EF4-FFF2-40B4-BE49-F238E27FC236}">
                <a16:creationId xmlns:a16="http://schemas.microsoft.com/office/drawing/2014/main" id="{2054D609-BF57-A72A-451A-B447B49C081C}"/>
              </a:ext>
            </a:extLst>
          </p:cNvPr>
          <p:cNvSpPr/>
          <p:nvPr/>
        </p:nvSpPr>
        <p:spPr>
          <a:xfrm>
            <a:off x="3487908" y="4239953"/>
            <a:ext cx="118725" cy="122497"/>
          </a:xfrm>
          <a:prstGeom prst="ellipse">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Tekstvak 11">
            <a:extLst>
              <a:ext uri="{FF2B5EF4-FFF2-40B4-BE49-F238E27FC236}">
                <a16:creationId xmlns:a16="http://schemas.microsoft.com/office/drawing/2014/main" id="{79E0581C-6BE0-099F-80C9-62BBC5CAA762}"/>
              </a:ext>
            </a:extLst>
          </p:cNvPr>
          <p:cNvSpPr txBox="1"/>
          <p:nvPr/>
        </p:nvSpPr>
        <p:spPr>
          <a:xfrm>
            <a:off x="1965436" y="5391892"/>
            <a:ext cx="4621778" cy="307777"/>
          </a:xfrm>
          <a:prstGeom prst="rect">
            <a:avLst/>
          </a:prstGeom>
          <a:noFill/>
        </p:spPr>
        <p:txBody>
          <a:bodyPr wrap="none" rtlCol="0">
            <a:spAutoFit/>
          </a:bodyPr>
          <a:lstStyle/>
          <a:p>
            <a:r>
              <a:rPr lang="nl-NL" sz="1400" dirty="0"/>
              <a:t> 25       75       75       100       125       150       175       200       225</a:t>
            </a:r>
          </a:p>
        </p:txBody>
      </p:sp>
      <p:sp>
        <p:nvSpPr>
          <p:cNvPr id="13" name="Tekstvak 12">
            <a:extLst>
              <a:ext uri="{FF2B5EF4-FFF2-40B4-BE49-F238E27FC236}">
                <a16:creationId xmlns:a16="http://schemas.microsoft.com/office/drawing/2014/main" id="{EBE9CE96-B23C-1832-8E3F-4DF1660B6A75}"/>
              </a:ext>
            </a:extLst>
          </p:cNvPr>
          <p:cNvSpPr txBox="1"/>
          <p:nvPr/>
        </p:nvSpPr>
        <p:spPr>
          <a:xfrm>
            <a:off x="1054009" y="2363265"/>
            <a:ext cx="763351" cy="2893100"/>
          </a:xfrm>
          <a:prstGeom prst="rect">
            <a:avLst/>
          </a:prstGeom>
          <a:noFill/>
        </p:spPr>
        <p:txBody>
          <a:bodyPr wrap="none" rtlCol="0">
            <a:spAutoFit/>
          </a:bodyPr>
          <a:lstStyle/>
          <a:p>
            <a:r>
              <a:rPr lang="nl-NL" sz="1400" dirty="0"/>
              <a:t>€ 1000k</a:t>
            </a:r>
          </a:p>
          <a:p>
            <a:endParaRPr lang="nl-NL" sz="1400" dirty="0"/>
          </a:p>
          <a:p>
            <a:endParaRPr lang="nl-NL" sz="1400" dirty="0"/>
          </a:p>
          <a:p>
            <a:endParaRPr lang="nl-NL" sz="1400" dirty="0"/>
          </a:p>
          <a:p>
            <a:r>
              <a:rPr lang="nl-NL" sz="1400" dirty="0"/>
              <a:t>€ 750k</a:t>
            </a:r>
          </a:p>
          <a:p>
            <a:br>
              <a:rPr lang="nl-NL" sz="1400" dirty="0"/>
            </a:br>
            <a:endParaRPr lang="nl-NL" sz="1400" dirty="0"/>
          </a:p>
          <a:p>
            <a:endParaRPr lang="nl-NL" sz="1400" dirty="0"/>
          </a:p>
          <a:p>
            <a:r>
              <a:rPr lang="nl-NL" sz="1400" dirty="0"/>
              <a:t>€ 500k</a:t>
            </a:r>
          </a:p>
          <a:p>
            <a:endParaRPr lang="nl-NL" sz="1400" dirty="0"/>
          </a:p>
          <a:p>
            <a:endParaRPr lang="nl-NL" sz="1400" dirty="0"/>
          </a:p>
          <a:p>
            <a:endParaRPr lang="nl-NL" sz="1400" dirty="0"/>
          </a:p>
          <a:p>
            <a:r>
              <a:rPr lang="nl-NL" sz="1400" dirty="0"/>
              <a:t>€ 250k</a:t>
            </a:r>
          </a:p>
        </p:txBody>
      </p:sp>
      <p:pic>
        <p:nvPicPr>
          <p:cNvPr id="20" name="Afbeelding 19">
            <a:extLst>
              <a:ext uri="{FF2B5EF4-FFF2-40B4-BE49-F238E27FC236}">
                <a16:creationId xmlns:a16="http://schemas.microsoft.com/office/drawing/2014/main" id="{C001F673-E624-0C22-3B77-A015FBF64D38}"/>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078809" y="3241623"/>
            <a:ext cx="3642676" cy="1272650"/>
          </a:xfrm>
          <a:prstGeom prst="rect">
            <a:avLst/>
          </a:prstGeom>
        </p:spPr>
      </p:pic>
      <p:pic>
        <p:nvPicPr>
          <p:cNvPr id="28" name="Afbeelding 27">
            <a:extLst>
              <a:ext uri="{FF2B5EF4-FFF2-40B4-BE49-F238E27FC236}">
                <a16:creationId xmlns:a16="http://schemas.microsoft.com/office/drawing/2014/main" id="{EBA025DF-29CD-270C-69C3-99797A550868}"/>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080028" y="1806186"/>
            <a:ext cx="2872396" cy="1179486"/>
          </a:xfrm>
          <a:prstGeom prst="rect">
            <a:avLst/>
          </a:prstGeom>
        </p:spPr>
      </p:pic>
      <p:cxnSp>
        <p:nvCxnSpPr>
          <p:cNvPr id="30" name="Rechte verbindingslijn met pijl 29">
            <a:extLst>
              <a:ext uri="{FF2B5EF4-FFF2-40B4-BE49-F238E27FC236}">
                <a16:creationId xmlns:a16="http://schemas.microsoft.com/office/drawing/2014/main" id="{A391F1CC-9601-0FAC-FCDB-2E18C8967C77}"/>
              </a:ext>
            </a:extLst>
          </p:cNvPr>
          <p:cNvCxnSpPr>
            <a:cxnSpLocks/>
            <a:endCxn id="54" idx="0"/>
          </p:cNvCxnSpPr>
          <p:nvPr/>
        </p:nvCxnSpPr>
        <p:spPr>
          <a:xfrm flipH="1">
            <a:off x="2389031" y="2633744"/>
            <a:ext cx="353988" cy="24672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4" name="Afbeelding 33">
            <a:extLst>
              <a:ext uri="{FF2B5EF4-FFF2-40B4-BE49-F238E27FC236}">
                <a16:creationId xmlns:a16="http://schemas.microsoft.com/office/drawing/2014/main" id="{35C37E4F-8366-2EBD-8494-F4A96454E3A3}"/>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038893" y="1387837"/>
            <a:ext cx="3758547" cy="4107464"/>
          </a:xfrm>
          <a:prstGeom prst="rect">
            <a:avLst/>
          </a:prstGeom>
        </p:spPr>
      </p:pic>
      <p:sp>
        <p:nvSpPr>
          <p:cNvPr id="22" name="Tekstvak 21">
            <a:extLst>
              <a:ext uri="{FF2B5EF4-FFF2-40B4-BE49-F238E27FC236}">
                <a16:creationId xmlns:a16="http://schemas.microsoft.com/office/drawing/2014/main" id="{1D4F925D-8291-6ABB-6187-15FCC7689B94}"/>
              </a:ext>
            </a:extLst>
          </p:cNvPr>
          <p:cNvSpPr txBox="1"/>
          <p:nvPr/>
        </p:nvSpPr>
        <p:spPr>
          <a:xfrm>
            <a:off x="8033857" y="4429420"/>
            <a:ext cx="3048527" cy="1508105"/>
          </a:xfrm>
          <a:prstGeom prst="rect">
            <a:avLst/>
          </a:prstGeom>
          <a:noFill/>
        </p:spPr>
        <p:txBody>
          <a:bodyPr wrap="none" rtlCol="0">
            <a:spAutoFit/>
          </a:bodyPr>
          <a:lstStyle/>
          <a:p>
            <a:endParaRPr lang="en-US" b="1" dirty="0">
              <a:solidFill>
                <a:srgbClr val="7030A0"/>
              </a:solidFill>
            </a:endParaRPr>
          </a:p>
          <a:p>
            <a:r>
              <a:rPr lang="en-US" b="1" dirty="0">
                <a:solidFill>
                  <a:srgbClr val="7030A0"/>
                </a:solidFill>
              </a:rPr>
              <a:t>L(</a:t>
            </a:r>
            <a:r>
              <a:rPr lang="en-US" b="1" dirty="0" err="1">
                <a:solidFill>
                  <a:srgbClr val="7030A0"/>
                </a:solidFill>
              </a:rPr>
              <a:t>a,b</a:t>
            </a:r>
            <a:r>
              <a:rPr lang="en-US" b="1" dirty="0">
                <a:solidFill>
                  <a:srgbClr val="7030A0"/>
                </a:solidFill>
              </a:rPr>
              <a:t>) </a:t>
            </a:r>
            <a:r>
              <a:rPr lang="en-US" dirty="0">
                <a:solidFill>
                  <a:srgbClr val="7030A0"/>
                </a:solidFill>
              </a:rPr>
              <a:t>= </a:t>
            </a:r>
            <a:r>
              <a:rPr lang="el-GR" sz="2400" dirty="0">
                <a:solidFill>
                  <a:srgbClr val="7030A0"/>
                </a:solidFill>
              </a:rPr>
              <a:t>Σ</a:t>
            </a:r>
            <a:r>
              <a:rPr lang="en-US" sz="2400" dirty="0">
                <a:solidFill>
                  <a:srgbClr val="7030A0"/>
                </a:solidFill>
              </a:rPr>
              <a:t>(</a:t>
            </a:r>
            <a:r>
              <a:rPr lang="en-US" dirty="0" err="1">
                <a:solidFill>
                  <a:srgbClr val="7030A0"/>
                </a:solidFill>
              </a:rPr>
              <a:t>y</a:t>
            </a:r>
            <a:r>
              <a:rPr lang="en-US" baseline="-25000" dirty="0" err="1">
                <a:solidFill>
                  <a:srgbClr val="7030A0"/>
                </a:solidFill>
              </a:rPr>
              <a:t>w</a:t>
            </a:r>
            <a:r>
              <a:rPr lang="en-US" dirty="0">
                <a:solidFill>
                  <a:srgbClr val="7030A0"/>
                </a:solidFill>
              </a:rPr>
              <a:t> -  </a:t>
            </a:r>
            <a:r>
              <a:rPr lang="en-US" dirty="0" err="1">
                <a:solidFill>
                  <a:srgbClr val="7030A0"/>
                </a:solidFill>
              </a:rPr>
              <a:t>y</a:t>
            </a:r>
            <a:r>
              <a:rPr lang="en-US" baseline="-25000" dirty="0" err="1">
                <a:solidFill>
                  <a:srgbClr val="7030A0"/>
                </a:solidFill>
              </a:rPr>
              <a:t>b</a:t>
            </a:r>
            <a:r>
              <a:rPr lang="en-US" sz="2400" dirty="0">
                <a:solidFill>
                  <a:srgbClr val="7030A0"/>
                </a:solidFill>
              </a:rPr>
              <a:t>)</a:t>
            </a:r>
            <a:r>
              <a:rPr lang="en-US" baseline="30000" dirty="0">
                <a:solidFill>
                  <a:srgbClr val="7030A0"/>
                </a:solidFill>
              </a:rPr>
              <a:t>2</a:t>
            </a:r>
            <a:r>
              <a:rPr lang="en-US" dirty="0">
                <a:solidFill>
                  <a:srgbClr val="7030A0"/>
                </a:solidFill>
              </a:rPr>
              <a:t> = 0</a:t>
            </a:r>
          </a:p>
          <a:p>
            <a:r>
              <a:rPr lang="en-US" b="1" dirty="0">
                <a:solidFill>
                  <a:srgbClr val="7030A0"/>
                </a:solidFill>
              </a:rPr>
              <a:t>L(</a:t>
            </a:r>
            <a:r>
              <a:rPr lang="en-US" b="1" dirty="0" err="1">
                <a:solidFill>
                  <a:srgbClr val="7030A0"/>
                </a:solidFill>
              </a:rPr>
              <a:t>a,b</a:t>
            </a:r>
            <a:r>
              <a:rPr lang="en-US" b="1" dirty="0">
                <a:solidFill>
                  <a:srgbClr val="7030A0"/>
                </a:solidFill>
              </a:rPr>
              <a:t>) </a:t>
            </a:r>
            <a:r>
              <a:rPr lang="en-US" dirty="0">
                <a:solidFill>
                  <a:srgbClr val="7030A0"/>
                </a:solidFill>
              </a:rPr>
              <a:t>= </a:t>
            </a:r>
            <a:r>
              <a:rPr lang="el-GR" sz="2400" dirty="0">
                <a:solidFill>
                  <a:srgbClr val="7030A0"/>
                </a:solidFill>
              </a:rPr>
              <a:t>Σ</a:t>
            </a:r>
            <a:r>
              <a:rPr lang="en-US" sz="2400" dirty="0">
                <a:solidFill>
                  <a:srgbClr val="7030A0"/>
                </a:solidFill>
              </a:rPr>
              <a:t>(</a:t>
            </a:r>
            <a:r>
              <a:rPr lang="en-US" dirty="0" err="1">
                <a:solidFill>
                  <a:srgbClr val="7030A0"/>
                </a:solidFill>
              </a:rPr>
              <a:t>y</a:t>
            </a:r>
            <a:r>
              <a:rPr lang="en-US" baseline="-25000" dirty="0" err="1">
                <a:solidFill>
                  <a:srgbClr val="7030A0"/>
                </a:solidFill>
              </a:rPr>
              <a:t>w</a:t>
            </a:r>
            <a:r>
              <a:rPr lang="en-US" dirty="0">
                <a:solidFill>
                  <a:srgbClr val="7030A0"/>
                </a:solidFill>
              </a:rPr>
              <a:t> -  </a:t>
            </a:r>
            <a:r>
              <a:rPr lang="en-US" dirty="0">
                <a:solidFill>
                  <a:srgbClr val="00B050"/>
                </a:solidFill>
              </a:rPr>
              <a:t>(</a:t>
            </a:r>
            <a:r>
              <a:rPr lang="en-US" dirty="0" err="1">
                <a:solidFill>
                  <a:srgbClr val="00B050"/>
                </a:solidFill>
              </a:rPr>
              <a:t>a.x</a:t>
            </a:r>
            <a:r>
              <a:rPr lang="en-US" baseline="-25000" dirty="0" err="1">
                <a:solidFill>
                  <a:srgbClr val="00B050"/>
                </a:solidFill>
              </a:rPr>
              <a:t>w</a:t>
            </a:r>
            <a:r>
              <a:rPr lang="en-US" dirty="0">
                <a:solidFill>
                  <a:srgbClr val="00B050"/>
                </a:solidFill>
              </a:rPr>
              <a:t> + b) </a:t>
            </a:r>
            <a:r>
              <a:rPr lang="en-US" sz="2400" dirty="0">
                <a:solidFill>
                  <a:srgbClr val="7030A0"/>
                </a:solidFill>
              </a:rPr>
              <a:t>)</a:t>
            </a:r>
            <a:r>
              <a:rPr lang="en-US" baseline="30000" dirty="0">
                <a:solidFill>
                  <a:srgbClr val="7030A0"/>
                </a:solidFill>
              </a:rPr>
              <a:t>2</a:t>
            </a:r>
            <a:r>
              <a:rPr lang="en-US" dirty="0">
                <a:solidFill>
                  <a:srgbClr val="7030A0"/>
                </a:solidFill>
              </a:rPr>
              <a:t> = 0</a:t>
            </a:r>
          </a:p>
          <a:p>
            <a:endParaRPr lang="en-US" sz="800" dirty="0"/>
          </a:p>
          <a:p>
            <a:r>
              <a:rPr lang="en-US" dirty="0"/>
              <a:t>2 parameters: a </a:t>
            </a:r>
            <a:r>
              <a:rPr lang="en-US" dirty="0" err="1"/>
              <a:t>en</a:t>
            </a:r>
            <a:r>
              <a:rPr lang="en-US" dirty="0"/>
              <a:t> b </a:t>
            </a:r>
            <a:r>
              <a:rPr lang="en-US" dirty="0" err="1"/>
              <a:t>bepalen</a:t>
            </a:r>
            <a:endParaRPr lang="en-NL" dirty="0"/>
          </a:p>
        </p:txBody>
      </p:sp>
      <p:sp>
        <p:nvSpPr>
          <p:cNvPr id="36" name="Tekstvak 35">
            <a:extLst>
              <a:ext uri="{FF2B5EF4-FFF2-40B4-BE49-F238E27FC236}">
                <a16:creationId xmlns:a16="http://schemas.microsoft.com/office/drawing/2014/main" id="{782CDEDB-52FE-A1DF-A7C6-027688EFD915}"/>
              </a:ext>
            </a:extLst>
          </p:cNvPr>
          <p:cNvSpPr txBox="1"/>
          <p:nvPr/>
        </p:nvSpPr>
        <p:spPr>
          <a:xfrm>
            <a:off x="8032186" y="4112480"/>
            <a:ext cx="4005743" cy="646331"/>
          </a:xfrm>
          <a:prstGeom prst="rect">
            <a:avLst/>
          </a:prstGeom>
          <a:noFill/>
        </p:spPr>
        <p:txBody>
          <a:bodyPr wrap="square">
            <a:spAutoFit/>
          </a:bodyPr>
          <a:lstStyle/>
          <a:p>
            <a:r>
              <a:rPr lang="en-US" b="1" u="sng" dirty="0"/>
              <a:t>Hoe </a:t>
            </a:r>
            <a:r>
              <a:rPr lang="en-US" b="1" u="sng" dirty="0" err="1"/>
              <a:t>vind</a:t>
            </a:r>
            <a:r>
              <a:rPr lang="en-US" b="1" u="sng" dirty="0"/>
              <a:t> </a:t>
            </a:r>
            <a:r>
              <a:rPr lang="en-US" b="1" u="sng" dirty="0" err="1"/>
              <a:t>ik</a:t>
            </a:r>
            <a:r>
              <a:rPr lang="en-US" b="1" u="sng" dirty="0"/>
              <a:t> de </a:t>
            </a:r>
            <a:r>
              <a:rPr lang="en-US" b="1" u="sng" dirty="0" err="1"/>
              <a:t>beste</a:t>
            </a:r>
            <a:r>
              <a:rPr lang="en-US" b="1" u="sng" dirty="0"/>
              <a:t> </a:t>
            </a:r>
            <a:r>
              <a:rPr lang="en-US" b="1" u="sng" dirty="0" err="1"/>
              <a:t>lijn</a:t>
            </a:r>
            <a:r>
              <a:rPr lang="en-US" b="1" u="sng" dirty="0"/>
              <a:t>?</a:t>
            </a:r>
          </a:p>
          <a:p>
            <a:r>
              <a:rPr lang="en-US" b="1" u="sng" dirty="0"/>
              <a:t>Loss-</a:t>
            </a:r>
            <a:r>
              <a:rPr lang="en-US" b="1" u="sng" dirty="0" err="1"/>
              <a:t>functie</a:t>
            </a:r>
            <a:r>
              <a:rPr lang="en-US" b="1" u="sng" dirty="0"/>
              <a:t>:  </a:t>
            </a:r>
            <a:endParaRPr lang="nl-NL" dirty="0"/>
          </a:p>
        </p:txBody>
      </p:sp>
      <p:sp>
        <p:nvSpPr>
          <p:cNvPr id="40" name="Tekstvak 39">
            <a:extLst>
              <a:ext uri="{FF2B5EF4-FFF2-40B4-BE49-F238E27FC236}">
                <a16:creationId xmlns:a16="http://schemas.microsoft.com/office/drawing/2014/main" id="{7E84BA1A-17A0-A967-0873-643FB4FAAED5}"/>
              </a:ext>
            </a:extLst>
          </p:cNvPr>
          <p:cNvSpPr txBox="1"/>
          <p:nvPr/>
        </p:nvSpPr>
        <p:spPr>
          <a:xfrm>
            <a:off x="2699246" y="4005113"/>
            <a:ext cx="419483" cy="307777"/>
          </a:xfrm>
          <a:prstGeom prst="rect">
            <a:avLst/>
          </a:prstGeom>
          <a:noFill/>
        </p:spPr>
        <p:txBody>
          <a:bodyPr wrap="square">
            <a:spAutoFit/>
          </a:bodyPr>
          <a:lstStyle/>
          <a:p>
            <a:r>
              <a:rPr lang="en-US" sz="1400" dirty="0" err="1"/>
              <a:t>y</a:t>
            </a:r>
            <a:r>
              <a:rPr lang="en-US" sz="1400" baseline="-25000" dirty="0" err="1"/>
              <a:t>w</a:t>
            </a:r>
            <a:endParaRPr lang="nl-NL" sz="1400" dirty="0"/>
          </a:p>
        </p:txBody>
      </p:sp>
      <p:sp>
        <p:nvSpPr>
          <p:cNvPr id="41" name="Tekstvak 40">
            <a:extLst>
              <a:ext uri="{FF2B5EF4-FFF2-40B4-BE49-F238E27FC236}">
                <a16:creationId xmlns:a16="http://schemas.microsoft.com/office/drawing/2014/main" id="{2148299B-D2AF-0223-E6E0-4E90E5E783C8}"/>
              </a:ext>
            </a:extLst>
          </p:cNvPr>
          <p:cNvSpPr txBox="1"/>
          <p:nvPr/>
        </p:nvSpPr>
        <p:spPr>
          <a:xfrm>
            <a:off x="2710835" y="4611685"/>
            <a:ext cx="419483" cy="307777"/>
          </a:xfrm>
          <a:prstGeom prst="rect">
            <a:avLst/>
          </a:prstGeom>
          <a:noFill/>
        </p:spPr>
        <p:txBody>
          <a:bodyPr wrap="square">
            <a:spAutoFit/>
          </a:bodyPr>
          <a:lstStyle/>
          <a:p>
            <a:r>
              <a:rPr lang="en-US" sz="1400" dirty="0" err="1"/>
              <a:t>y</a:t>
            </a:r>
            <a:r>
              <a:rPr lang="en-US" sz="1400" baseline="-25000" dirty="0" err="1"/>
              <a:t>b</a:t>
            </a:r>
            <a:endParaRPr lang="nl-NL" sz="1400" dirty="0"/>
          </a:p>
        </p:txBody>
      </p:sp>
      <p:cxnSp>
        <p:nvCxnSpPr>
          <p:cNvPr id="43" name="Rechte verbindingslijn 42">
            <a:extLst>
              <a:ext uri="{FF2B5EF4-FFF2-40B4-BE49-F238E27FC236}">
                <a16:creationId xmlns:a16="http://schemas.microsoft.com/office/drawing/2014/main" id="{779A3C11-DFE8-BCC6-6CA4-9EC334C24FF2}"/>
              </a:ext>
            </a:extLst>
          </p:cNvPr>
          <p:cNvCxnSpPr>
            <a:cxnSpLocks/>
          </p:cNvCxnSpPr>
          <p:nvPr/>
        </p:nvCxnSpPr>
        <p:spPr>
          <a:xfrm>
            <a:off x="2389030" y="5003006"/>
            <a:ext cx="0" cy="118643"/>
          </a:xfrm>
          <a:prstGeom prst="line">
            <a:avLst/>
          </a:prstGeom>
          <a:ln>
            <a:headEnd type="triangl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4101" name="Rechte verbindingslijn 4100">
            <a:extLst>
              <a:ext uri="{FF2B5EF4-FFF2-40B4-BE49-F238E27FC236}">
                <a16:creationId xmlns:a16="http://schemas.microsoft.com/office/drawing/2014/main" id="{75639E16-43A2-1B55-65F7-3B72630BE3D3}"/>
              </a:ext>
            </a:extLst>
          </p:cNvPr>
          <p:cNvCxnSpPr>
            <a:cxnSpLocks/>
          </p:cNvCxnSpPr>
          <p:nvPr/>
        </p:nvCxnSpPr>
        <p:spPr>
          <a:xfrm>
            <a:off x="5952933" y="3126229"/>
            <a:ext cx="0" cy="2269241"/>
          </a:xfrm>
          <a:prstGeom prst="line">
            <a:avLst/>
          </a:prstGeom>
          <a:ln>
            <a:prstDash val="dashDot"/>
          </a:ln>
        </p:spPr>
        <p:style>
          <a:lnRef idx="1">
            <a:schemeClr val="accent1"/>
          </a:lnRef>
          <a:fillRef idx="0">
            <a:schemeClr val="accent1"/>
          </a:fillRef>
          <a:effectRef idx="0">
            <a:schemeClr val="accent1"/>
          </a:effectRef>
          <a:fontRef idx="minor">
            <a:schemeClr val="tx1"/>
          </a:fontRef>
        </p:style>
      </p:cxnSp>
      <p:cxnSp>
        <p:nvCxnSpPr>
          <p:cNvPr id="4103" name="Rechte verbindingslijn 4102">
            <a:extLst>
              <a:ext uri="{FF2B5EF4-FFF2-40B4-BE49-F238E27FC236}">
                <a16:creationId xmlns:a16="http://schemas.microsoft.com/office/drawing/2014/main" id="{A789AE73-CF21-B05C-39BB-01507E03A287}"/>
              </a:ext>
            </a:extLst>
          </p:cNvPr>
          <p:cNvCxnSpPr>
            <a:cxnSpLocks/>
          </p:cNvCxnSpPr>
          <p:nvPr/>
        </p:nvCxnSpPr>
        <p:spPr>
          <a:xfrm flipH="1">
            <a:off x="1849138" y="3063440"/>
            <a:ext cx="4103795" cy="1277"/>
          </a:xfrm>
          <a:prstGeom prst="line">
            <a:avLst/>
          </a:prstGeom>
          <a:ln>
            <a:prstDash val="dash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22665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10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10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500"/>
                                        <p:tgtEl>
                                          <p:spTgt spid="30"/>
                                        </p:tgtEl>
                                      </p:cBhvr>
                                    </p:animEffect>
                                    <p:set>
                                      <p:cBhvr>
                                        <p:cTn id="15" dur="1" fill="hold">
                                          <p:stCondLst>
                                            <p:cond delay="499"/>
                                          </p:stCondLst>
                                        </p:cTn>
                                        <p:tgtEl>
                                          <p:spTgt spid="30"/>
                                        </p:tgtEl>
                                        <p:attrNameLst>
                                          <p:attrName>style.visibility</p:attrName>
                                        </p:attrNameLst>
                                      </p:cBhvr>
                                      <p:to>
                                        <p:strVal val="hidden"/>
                                      </p:to>
                                    </p:set>
                                  </p:childTnLst>
                                </p:cTn>
                              </p:par>
                              <p:par>
                                <p:cTn id="16" presetID="10" presetClass="exit" presetSubtype="0" fill="hold" nodeType="withEffect">
                                  <p:stCondLst>
                                    <p:cond delay="0"/>
                                  </p:stCondLst>
                                  <p:childTnLst>
                                    <p:animEffect transition="out" filter="fade">
                                      <p:cBhvr>
                                        <p:cTn id="17" dur="500"/>
                                        <p:tgtEl>
                                          <p:spTgt spid="28"/>
                                        </p:tgtEl>
                                      </p:cBhvr>
                                    </p:animEffect>
                                    <p:set>
                                      <p:cBhvr>
                                        <p:cTn id="18" dur="1" fill="hold">
                                          <p:stCondLst>
                                            <p:cond delay="499"/>
                                          </p:stCondLst>
                                        </p:cTn>
                                        <p:tgtEl>
                                          <p:spTgt spid="28"/>
                                        </p:tgtEl>
                                        <p:attrNameLst>
                                          <p:attrName>style.visibility</p:attrName>
                                        </p:attrNameLst>
                                      </p:cBhvr>
                                      <p:to>
                                        <p:strVal val="hidden"/>
                                      </p:to>
                                    </p:set>
                                  </p:childTnLst>
                                </p:cTn>
                              </p:par>
                              <p:par>
                                <p:cTn id="19" presetID="10" presetClass="exit" presetSubtype="0" fill="hold" nodeType="withEffect">
                                  <p:stCondLst>
                                    <p:cond delay="0"/>
                                  </p:stCondLst>
                                  <p:childTnLst>
                                    <p:animEffect transition="out" filter="fade">
                                      <p:cBhvr>
                                        <p:cTn id="20" dur="500"/>
                                        <p:tgtEl>
                                          <p:spTgt spid="20"/>
                                        </p:tgtEl>
                                      </p:cBhvr>
                                    </p:animEffect>
                                    <p:set>
                                      <p:cBhvr>
                                        <p:cTn id="21" dur="1" fill="hold">
                                          <p:stCondLst>
                                            <p:cond delay="499"/>
                                          </p:stCondLst>
                                        </p:cTn>
                                        <p:tgtEl>
                                          <p:spTgt spid="20"/>
                                        </p:tgtEl>
                                        <p:attrNameLst>
                                          <p:attrName>style.visibility</p:attrName>
                                        </p:attrNameLst>
                                      </p:cBhvr>
                                      <p:to>
                                        <p:strVal val="hidden"/>
                                      </p:to>
                                    </p:set>
                                  </p:childTnLst>
                                </p:cTn>
                              </p:par>
                              <p:par>
                                <p:cTn id="22" presetID="10" presetClass="exit" presetSubtype="0" fill="hold" nodeType="withEffect">
                                  <p:stCondLst>
                                    <p:cond delay="0"/>
                                  </p:stCondLst>
                                  <p:childTnLst>
                                    <p:animEffect transition="out" filter="fade">
                                      <p:cBhvr>
                                        <p:cTn id="23" dur="500"/>
                                        <p:tgtEl>
                                          <p:spTgt spid="4101"/>
                                        </p:tgtEl>
                                      </p:cBhvr>
                                    </p:animEffect>
                                    <p:set>
                                      <p:cBhvr>
                                        <p:cTn id="24" dur="1" fill="hold">
                                          <p:stCondLst>
                                            <p:cond delay="499"/>
                                          </p:stCondLst>
                                        </p:cTn>
                                        <p:tgtEl>
                                          <p:spTgt spid="4101"/>
                                        </p:tgtEl>
                                        <p:attrNameLst>
                                          <p:attrName>style.visibility</p:attrName>
                                        </p:attrNameLst>
                                      </p:cBhvr>
                                      <p:to>
                                        <p:strVal val="hidden"/>
                                      </p:to>
                                    </p:set>
                                  </p:childTnLst>
                                </p:cTn>
                              </p:par>
                              <p:par>
                                <p:cTn id="25" presetID="10" presetClass="exit" presetSubtype="0" fill="hold" nodeType="withEffect">
                                  <p:stCondLst>
                                    <p:cond delay="0"/>
                                  </p:stCondLst>
                                  <p:childTnLst>
                                    <p:animEffect transition="out" filter="fade">
                                      <p:cBhvr>
                                        <p:cTn id="26" dur="500"/>
                                        <p:tgtEl>
                                          <p:spTgt spid="4103"/>
                                        </p:tgtEl>
                                      </p:cBhvr>
                                    </p:animEffect>
                                    <p:set>
                                      <p:cBhvr>
                                        <p:cTn id="27" dur="1" fill="hold">
                                          <p:stCondLst>
                                            <p:cond delay="499"/>
                                          </p:stCondLst>
                                        </p:cTn>
                                        <p:tgtEl>
                                          <p:spTgt spid="4103"/>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23"/>
                                        </p:tgtEl>
                                        <p:attrNameLst>
                                          <p:attrName>style.visibility</p:attrName>
                                        </p:attrNameLst>
                                      </p:cBhvr>
                                      <p:to>
                                        <p:strVal val="visible"/>
                                      </p:to>
                                    </p:set>
                                  </p:childTnLst>
                                </p:cTn>
                              </p:par>
                              <p:par>
                                <p:cTn id="32" presetID="1" presetClass="entr" presetSubtype="0" fill="hold" nodeType="withEffect">
                                  <p:stCondLst>
                                    <p:cond delay="0"/>
                                  </p:stCondLst>
                                  <p:childTnLst>
                                    <p:set>
                                      <p:cBhvr>
                                        <p:cTn id="33" dur="1" fill="hold">
                                          <p:stCondLst>
                                            <p:cond delay="0"/>
                                          </p:stCondLst>
                                        </p:cTn>
                                        <p:tgtEl>
                                          <p:spTgt spid="15"/>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0" presetClass="exit" presetSubtype="0" fill="hold" nodeType="clickEffect">
                                  <p:stCondLst>
                                    <p:cond delay="0"/>
                                  </p:stCondLst>
                                  <p:childTnLst>
                                    <p:animEffect transition="out" filter="fade">
                                      <p:cBhvr>
                                        <p:cTn id="37" dur="500"/>
                                        <p:tgtEl>
                                          <p:spTgt spid="23"/>
                                        </p:tgtEl>
                                      </p:cBhvr>
                                    </p:animEffect>
                                    <p:set>
                                      <p:cBhvr>
                                        <p:cTn id="38" dur="1" fill="hold">
                                          <p:stCondLst>
                                            <p:cond delay="499"/>
                                          </p:stCondLst>
                                        </p:cTn>
                                        <p:tgtEl>
                                          <p:spTgt spid="23"/>
                                        </p:tgtEl>
                                        <p:attrNameLst>
                                          <p:attrName>style.visibility</p:attrName>
                                        </p:attrNameLst>
                                      </p:cBhvr>
                                      <p:to>
                                        <p:strVal val="hidden"/>
                                      </p:to>
                                    </p:set>
                                  </p:childTnLst>
                                </p:cTn>
                              </p:par>
                              <p:par>
                                <p:cTn id="39" presetID="1" presetClass="exit" presetSubtype="0" fill="hold" grpId="1" nodeType="withEffect">
                                  <p:stCondLst>
                                    <p:cond delay="0"/>
                                  </p:stCondLst>
                                  <p:childTnLst>
                                    <p:set>
                                      <p:cBhvr>
                                        <p:cTn id="40" dur="1" fill="hold">
                                          <p:stCondLst>
                                            <p:cond delay="0"/>
                                          </p:stCondLst>
                                        </p:cTn>
                                        <p:tgtEl>
                                          <p:spTgt spid="42"/>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4"/>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6"/>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7"/>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0" presetClass="exit" presetSubtype="0" fill="hold" nodeType="clickEffect">
                                  <p:stCondLst>
                                    <p:cond delay="0"/>
                                  </p:stCondLst>
                                  <p:childTnLst>
                                    <p:animEffect transition="out" filter="fade">
                                      <p:cBhvr>
                                        <p:cTn id="56" dur="500"/>
                                        <p:tgtEl>
                                          <p:spTgt spid="34"/>
                                        </p:tgtEl>
                                      </p:cBhvr>
                                    </p:animEffect>
                                    <p:set>
                                      <p:cBhvr>
                                        <p:cTn id="57" dur="1" fill="hold">
                                          <p:stCondLst>
                                            <p:cond delay="499"/>
                                          </p:stCondLst>
                                        </p:cTn>
                                        <p:tgtEl>
                                          <p:spTgt spid="34"/>
                                        </p:tgtEl>
                                        <p:attrNameLst>
                                          <p:attrName>style.visibility</p:attrName>
                                        </p:attrNameLst>
                                      </p:cBhvr>
                                      <p:to>
                                        <p:strVal val="hidden"/>
                                      </p:to>
                                    </p:set>
                                  </p:childTnLst>
                                </p:cTn>
                              </p:par>
                              <p:par>
                                <p:cTn id="58" presetID="1" presetClass="entr" presetSubtype="0" fill="hold" grpId="0" nodeType="withEffect">
                                  <p:stCondLst>
                                    <p:cond delay="0"/>
                                  </p:stCondLst>
                                  <p:childTnLst>
                                    <p:set>
                                      <p:cBhvr>
                                        <p:cTn id="59" dur="1" fill="hold">
                                          <p:stCondLst>
                                            <p:cond delay="0"/>
                                          </p:stCondLst>
                                        </p:cTn>
                                        <p:tgtEl>
                                          <p:spTgt spid="21"/>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grpId="0" nodeType="clickEffect">
                                  <p:stCondLst>
                                    <p:cond delay="0"/>
                                  </p:stCondLst>
                                  <p:childTnLst>
                                    <p:set>
                                      <p:cBhvr>
                                        <p:cTn id="63" dur="1" fill="hold">
                                          <p:stCondLst>
                                            <p:cond delay="0"/>
                                          </p:stCondLst>
                                        </p:cTn>
                                        <p:tgtEl>
                                          <p:spTgt spid="36"/>
                                        </p:tgtEl>
                                        <p:attrNameLst>
                                          <p:attrName>style.visibility</p:attrName>
                                        </p:attrNameLst>
                                      </p:cBhvr>
                                      <p:to>
                                        <p:strVal val="visible"/>
                                      </p:to>
                                    </p:set>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nodeType="clickEffect">
                                  <p:stCondLst>
                                    <p:cond delay="0"/>
                                  </p:stCondLst>
                                  <p:childTnLst>
                                    <p:set>
                                      <p:cBhvr>
                                        <p:cTn id="67" dur="1" fill="hold">
                                          <p:stCondLst>
                                            <p:cond delay="0"/>
                                          </p:stCondLst>
                                        </p:cTn>
                                        <p:tgtEl>
                                          <p:spTgt spid="19"/>
                                        </p:tgtEl>
                                        <p:attrNameLst>
                                          <p:attrName>style.visibility</p:attrName>
                                        </p:attrNameLst>
                                      </p:cBhvr>
                                      <p:to>
                                        <p:strVal val="visible"/>
                                      </p:to>
                                    </p:set>
                                  </p:childTnLst>
                                </p:cTn>
                              </p:par>
                              <p:par>
                                <p:cTn id="68" presetID="1" presetClass="entr" presetSubtype="0" fill="hold" nodeType="withEffect">
                                  <p:stCondLst>
                                    <p:cond delay="0"/>
                                  </p:stCondLst>
                                  <p:childTnLst>
                                    <p:set>
                                      <p:cBhvr>
                                        <p:cTn id="69" dur="1" fill="hold">
                                          <p:stCondLst>
                                            <p:cond delay="0"/>
                                          </p:stCondLst>
                                        </p:cTn>
                                        <p:tgtEl>
                                          <p:spTgt spid="18"/>
                                        </p:tgtEl>
                                        <p:attrNameLst>
                                          <p:attrName>style.visibility</p:attrName>
                                        </p:attrNameLst>
                                      </p:cBhvr>
                                      <p:to>
                                        <p:strVal val="visible"/>
                                      </p:to>
                                    </p:set>
                                  </p:childTnLst>
                                </p:cTn>
                              </p:par>
                              <p:par>
                                <p:cTn id="70" presetID="1" presetClass="entr" presetSubtype="0" fill="hold" nodeType="withEffect">
                                  <p:stCondLst>
                                    <p:cond delay="0"/>
                                  </p:stCondLst>
                                  <p:childTnLst>
                                    <p:set>
                                      <p:cBhvr>
                                        <p:cTn id="71" dur="1" fill="hold">
                                          <p:stCondLst>
                                            <p:cond delay="0"/>
                                          </p:stCondLst>
                                        </p:cTn>
                                        <p:tgtEl>
                                          <p:spTgt spid="38"/>
                                        </p:tgtEl>
                                        <p:attrNameLst>
                                          <p:attrName>style.visibility</p:attrName>
                                        </p:attrNameLst>
                                      </p:cBhvr>
                                      <p:to>
                                        <p:strVal val="visible"/>
                                      </p:to>
                                    </p:set>
                                  </p:childTnLst>
                                </p:cTn>
                              </p:par>
                              <p:par>
                                <p:cTn id="72" presetID="1" presetClass="entr" presetSubtype="0" fill="hold" nodeType="withEffect">
                                  <p:stCondLst>
                                    <p:cond delay="0"/>
                                  </p:stCondLst>
                                  <p:childTnLst>
                                    <p:set>
                                      <p:cBhvr>
                                        <p:cTn id="73" dur="1" fill="hold">
                                          <p:stCondLst>
                                            <p:cond delay="0"/>
                                          </p:stCondLst>
                                        </p:cTn>
                                        <p:tgtEl>
                                          <p:spTgt spid="24"/>
                                        </p:tgtEl>
                                        <p:attrNameLst>
                                          <p:attrName>style.visibility</p:attrName>
                                        </p:attrNameLst>
                                      </p:cBhvr>
                                      <p:to>
                                        <p:strVal val="visible"/>
                                      </p:to>
                                    </p:set>
                                  </p:childTnLst>
                                </p:cTn>
                              </p:par>
                              <p:par>
                                <p:cTn id="74" presetID="1" presetClass="entr" presetSubtype="0" fill="hold" nodeType="withEffect">
                                  <p:stCondLst>
                                    <p:cond delay="0"/>
                                  </p:stCondLst>
                                  <p:childTnLst>
                                    <p:set>
                                      <p:cBhvr>
                                        <p:cTn id="75" dur="1" fill="hold">
                                          <p:stCondLst>
                                            <p:cond delay="0"/>
                                          </p:stCondLst>
                                        </p:cTn>
                                        <p:tgtEl>
                                          <p:spTgt spid="25"/>
                                        </p:tgtEl>
                                        <p:attrNameLst>
                                          <p:attrName>style.visibility</p:attrName>
                                        </p:attrNameLst>
                                      </p:cBhvr>
                                      <p:to>
                                        <p:strVal val="visible"/>
                                      </p:to>
                                    </p:set>
                                  </p:childTnLst>
                                </p:cTn>
                              </p:par>
                              <p:par>
                                <p:cTn id="76" presetID="1" presetClass="entr" presetSubtype="0" fill="hold" nodeType="withEffect">
                                  <p:stCondLst>
                                    <p:cond delay="0"/>
                                  </p:stCondLst>
                                  <p:childTnLst>
                                    <p:set>
                                      <p:cBhvr>
                                        <p:cTn id="77" dur="1" fill="hold">
                                          <p:stCondLst>
                                            <p:cond delay="0"/>
                                          </p:stCondLst>
                                        </p:cTn>
                                        <p:tgtEl>
                                          <p:spTgt spid="27"/>
                                        </p:tgtEl>
                                        <p:attrNameLst>
                                          <p:attrName>style.visibility</p:attrName>
                                        </p:attrNameLst>
                                      </p:cBhvr>
                                      <p:to>
                                        <p:strVal val="visible"/>
                                      </p:to>
                                    </p:set>
                                  </p:childTnLst>
                                </p:cTn>
                              </p:par>
                              <p:par>
                                <p:cTn id="78" presetID="1" presetClass="entr" presetSubtype="0" fill="hold" nodeType="withEffect">
                                  <p:stCondLst>
                                    <p:cond delay="0"/>
                                  </p:stCondLst>
                                  <p:childTnLst>
                                    <p:set>
                                      <p:cBhvr>
                                        <p:cTn id="79" dur="1" fill="hold">
                                          <p:stCondLst>
                                            <p:cond delay="0"/>
                                          </p:stCondLst>
                                        </p:cTn>
                                        <p:tgtEl>
                                          <p:spTgt spid="43"/>
                                        </p:tgtEl>
                                        <p:attrNameLst>
                                          <p:attrName>style.visibility</p:attrName>
                                        </p:attrNameLst>
                                      </p:cBhvr>
                                      <p:to>
                                        <p:strVal val="visible"/>
                                      </p:to>
                                    </p:set>
                                  </p:childTnLst>
                                </p:cTn>
                              </p:par>
                              <p:par>
                                <p:cTn id="80" presetID="1" presetClass="entr" presetSubtype="0" fill="hold" grpId="0" nodeType="withEffect">
                                  <p:stCondLst>
                                    <p:cond delay="0"/>
                                  </p:stCondLst>
                                  <p:childTnLst>
                                    <p:set>
                                      <p:cBhvr>
                                        <p:cTn id="81" dur="1" fill="hold">
                                          <p:stCondLst>
                                            <p:cond delay="0"/>
                                          </p:stCondLst>
                                        </p:cTn>
                                        <p:tgtEl>
                                          <p:spTgt spid="40"/>
                                        </p:tgtEl>
                                        <p:attrNameLst>
                                          <p:attrName>style.visibility</p:attrName>
                                        </p:attrNameLst>
                                      </p:cBhvr>
                                      <p:to>
                                        <p:strVal val="visible"/>
                                      </p:to>
                                    </p:set>
                                  </p:childTnLst>
                                </p:cTn>
                              </p:par>
                              <p:par>
                                <p:cTn id="82" presetID="1" presetClass="entr" presetSubtype="0" fill="hold" grpId="0" nodeType="withEffect">
                                  <p:stCondLst>
                                    <p:cond delay="0"/>
                                  </p:stCondLst>
                                  <p:childTnLst>
                                    <p:set>
                                      <p:cBhvr>
                                        <p:cTn id="83" dur="1" fill="hold">
                                          <p:stCondLst>
                                            <p:cond delay="0"/>
                                          </p:stCondLst>
                                        </p:cTn>
                                        <p:tgtEl>
                                          <p:spTgt spid="41"/>
                                        </p:tgtEl>
                                        <p:attrNameLst>
                                          <p:attrName>style.visibility</p:attrName>
                                        </p:attrNameLst>
                                      </p:cBhvr>
                                      <p:to>
                                        <p:strVal val="visible"/>
                                      </p:to>
                                    </p:set>
                                  </p:childTnLst>
                                </p:cTn>
                              </p:par>
                            </p:childTnLst>
                          </p:cTn>
                        </p:par>
                      </p:childTnLst>
                    </p:cTn>
                  </p:par>
                  <p:par>
                    <p:cTn id="84" fill="hold">
                      <p:stCondLst>
                        <p:cond delay="indefinite"/>
                      </p:stCondLst>
                      <p:childTnLst>
                        <p:par>
                          <p:cTn id="85" fill="hold">
                            <p:stCondLst>
                              <p:cond delay="0"/>
                            </p:stCondLst>
                            <p:childTnLst>
                              <p:par>
                                <p:cTn id="86" presetID="1" presetClass="entr" presetSubtype="0" fill="hold" grpId="0" nodeType="clickEffect">
                                  <p:stCondLst>
                                    <p:cond delay="0"/>
                                  </p:stCondLst>
                                  <p:childTnLst>
                                    <p:set>
                                      <p:cBhvr>
                                        <p:cTn id="87"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42" grpId="0"/>
      <p:bldP spid="42" grpId="1"/>
      <p:bldP spid="3" grpId="0" animBg="1"/>
      <p:bldP spid="22" grpId="0"/>
      <p:bldP spid="36" grpId="0"/>
      <p:bldP spid="40" grpId="0"/>
      <p:bldP spid="41"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Afbeelding 2">
            <a:extLst>
              <a:ext uri="{FF2B5EF4-FFF2-40B4-BE49-F238E27FC236}">
                <a16:creationId xmlns:a16="http://schemas.microsoft.com/office/drawing/2014/main" id="{B87537E1-CF46-1E9C-5EAE-499130616539}"/>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6259020" y="3705573"/>
            <a:ext cx="4439460" cy="2482761"/>
          </a:xfrm>
          <a:prstGeom prst="rect">
            <a:avLst/>
          </a:prstGeom>
        </p:spPr>
      </p:pic>
      <p:sp>
        <p:nvSpPr>
          <p:cNvPr id="14" name="Tekstvak 13">
            <a:extLst>
              <a:ext uri="{FF2B5EF4-FFF2-40B4-BE49-F238E27FC236}">
                <a16:creationId xmlns:a16="http://schemas.microsoft.com/office/drawing/2014/main" id="{A08225A8-92DD-AC75-7D6F-D21DA13FDA80}"/>
              </a:ext>
            </a:extLst>
          </p:cNvPr>
          <p:cNvSpPr txBox="1"/>
          <p:nvPr/>
        </p:nvSpPr>
        <p:spPr>
          <a:xfrm>
            <a:off x="8905360" y="3887604"/>
            <a:ext cx="1793120" cy="369332"/>
          </a:xfrm>
          <a:prstGeom prst="rect">
            <a:avLst/>
          </a:prstGeom>
          <a:noFill/>
        </p:spPr>
        <p:txBody>
          <a:bodyPr wrap="none" rtlCol="0">
            <a:spAutoFit/>
          </a:bodyPr>
          <a:lstStyle/>
          <a:p>
            <a:r>
              <a:rPr lang="en-US" dirty="0"/>
              <a:t>Gradient descent</a:t>
            </a:r>
            <a:endParaRPr lang="en-NL" dirty="0"/>
          </a:p>
        </p:txBody>
      </p:sp>
      <p:sp>
        <p:nvSpPr>
          <p:cNvPr id="2" name="Titel 1">
            <a:extLst>
              <a:ext uri="{FF2B5EF4-FFF2-40B4-BE49-F238E27FC236}">
                <a16:creationId xmlns:a16="http://schemas.microsoft.com/office/drawing/2014/main" id="{E2D9323A-9CDF-3B27-447B-91998CD49C43}"/>
              </a:ext>
            </a:extLst>
          </p:cNvPr>
          <p:cNvSpPr>
            <a:spLocks noGrp="1"/>
          </p:cNvSpPr>
          <p:nvPr>
            <p:ph type="title"/>
          </p:nvPr>
        </p:nvSpPr>
        <p:spPr/>
        <p:txBody>
          <a:bodyPr/>
          <a:lstStyle/>
          <a:p>
            <a:r>
              <a:rPr lang="nl-NL" noProof="0" dirty="0"/>
              <a:t>Voorspellen van de huizenprijs</a:t>
            </a:r>
          </a:p>
        </p:txBody>
      </p:sp>
      <p:sp>
        <p:nvSpPr>
          <p:cNvPr id="5" name="Tekstvak 4">
            <a:extLst>
              <a:ext uri="{FF2B5EF4-FFF2-40B4-BE49-F238E27FC236}">
                <a16:creationId xmlns:a16="http://schemas.microsoft.com/office/drawing/2014/main" id="{D5CDCA7E-E69E-A618-E5EE-BEB7FEF0E68A}"/>
              </a:ext>
            </a:extLst>
          </p:cNvPr>
          <p:cNvSpPr txBox="1"/>
          <p:nvPr/>
        </p:nvSpPr>
        <p:spPr>
          <a:xfrm>
            <a:off x="1097280" y="2434644"/>
            <a:ext cx="6647688" cy="461665"/>
          </a:xfrm>
          <a:prstGeom prst="rect">
            <a:avLst/>
          </a:prstGeom>
          <a:noFill/>
        </p:spPr>
        <p:txBody>
          <a:bodyPr wrap="square">
            <a:spAutoFit/>
          </a:bodyPr>
          <a:lstStyle/>
          <a:p>
            <a:r>
              <a:rPr lang="en-US" dirty="0"/>
              <a:t>Loss-</a:t>
            </a:r>
            <a:r>
              <a:rPr lang="en-US" dirty="0" err="1"/>
              <a:t>functie</a:t>
            </a:r>
            <a:r>
              <a:rPr lang="en-US" dirty="0"/>
              <a:t>: L(</a:t>
            </a:r>
            <a:r>
              <a:rPr lang="en-US" dirty="0" err="1"/>
              <a:t>a,b</a:t>
            </a:r>
            <a:r>
              <a:rPr lang="en-US" dirty="0"/>
              <a:t>) = </a:t>
            </a:r>
            <a:r>
              <a:rPr lang="el-GR" sz="2400" dirty="0"/>
              <a:t>Σ</a:t>
            </a:r>
            <a:r>
              <a:rPr lang="en-US" sz="2400" dirty="0"/>
              <a:t>(</a:t>
            </a:r>
            <a:r>
              <a:rPr lang="en-US" dirty="0" err="1"/>
              <a:t>y</a:t>
            </a:r>
            <a:r>
              <a:rPr lang="en-US" baseline="-25000" dirty="0" err="1"/>
              <a:t>w</a:t>
            </a:r>
            <a:r>
              <a:rPr lang="en-US" dirty="0"/>
              <a:t> -  f(x)</a:t>
            </a:r>
            <a:r>
              <a:rPr lang="en-US" sz="2400" dirty="0"/>
              <a:t>)</a:t>
            </a:r>
            <a:r>
              <a:rPr lang="en-US" baseline="30000" dirty="0"/>
              <a:t>2</a:t>
            </a:r>
            <a:r>
              <a:rPr lang="en-US" dirty="0"/>
              <a:t> = </a:t>
            </a:r>
            <a:r>
              <a:rPr lang="el-GR" sz="2400" dirty="0"/>
              <a:t>Σ</a:t>
            </a:r>
            <a:r>
              <a:rPr lang="en-US" sz="2400" dirty="0"/>
              <a:t>(</a:t>
            </a:r>
            <a:r>
              <a:rPr lang="en-US" dirty="0" err="1"/>
              <a:t>y</a:t>
            </a:r>
            <a:r>
              <a:rPr lang="en-US" baseline="-25000" dirty="0" err="1"/>
              <a:t>w</a:t>
            </a:r>
            <a:r>
              <a:rPr lang="en-US" dirty="0"/>
              <a:t> -  (</a:t>
            </a:r>
            <a:r>
              <a:rPr lang="en-US" dirty="0" err="1"/>
              <a:t>a.x</a:t>
            </a:r>
            <a:r>
              <a:rPr lang="en-US" baseline="-25000" dirty="0" err="1"/>
              <a:t>w</a:t>
            </a:r>
            <a:r>
              <a:rPr lang="en-US" dirty="0"/>
              <a:t> + b)</a:t>
            </a:r>
            <a:r>
              <a:rPr lang="en-US" sz="2400" dirty="0"/>
              <a:t>)</a:t>
            </a:r>
            <a:r>
              <a:rPr lang="en-US" baseline="30000" dirty="0"/>
              <a:t>2</a:t>
            </a:r>
            <a:r>
              <a:rPr lang="en-US" dirty="0"/>
              <a:t> = 0</a:t>
            </a:r>
            <a:endParaRPr lang="en-NL" dirty="0"/>
          </a:p>
        </p:txBody>
      </p:sp>
      <p:sp>
        <p:nvSpPr>
          <p:cNvPr id="8" name="Tekstvak 7">
            <a:extLst>
              <a:ext uri="{FF2B5EF4-FFF2-40B4-BE49-F238E27FC236}">
                <a16:creationId xmlns:a16="http://schemas.microsoft.com/office/drawing/2014/main" id="{94A15510-638F-B0DB-ECD4-597C31F9B4D8}"/>
              </a:ext>
            </a:extLst>
          </p:cNvPr>
          <p:cNvSpPr txBox="1"/>
          <p:nvPr/>
        </p:nvSpPr>
        <p:spPr>
          <a:xfrm>
            <a:off x="1097280" y="2065312"/>
            <a:ext cx="5631606" cy="369332"/>
          </a:xfrm>
          <a:prstGeom prst="rect">
            <a:avLst/>
          </a:prstGeom>
          <a:noFill/>
        </p:spPr>
        <p:txBody>
          <a:bodyPr wrap="none" rtlCol="0">
            <a:spAutoFit/>
          </a:bodyPr>
          <a:lstStyle/>
          <a:p>
            <a:r>
              <a:rPr lang="en-US" dirty="0" err="1"/>
              <a:t>Voorspellende</a:t>
            </a:r>
            <a:r>
              <a:rPr lang="en-US" dirty="0"/>
              <a:t> </a:t>
            </a:r>
            <a:r>
              <a:rPr lang="en-US" dirty="0" err="1"/>
              <a:t>functie</a:t>
            </a:r>
            <a:r>
              <a:rPr lang="en-US" dirty="0"/>
              <a:t>: f(x) = </a:t>
            </a:r>
            <a:r>
              <a:rPr lang="en-US" dirty="0" err="1"/>
              <a:t>y</a:t>
            </a:r>
            <a:r>
              <a:rPr lang="en-US" baseline="-25000" dirty="0" err="1"/>
              <a:t>b</a:t>
            </a:r>
            <a:r>
              <a:rPr lang="en-US" dirty="0"/>
              <a:t> = </a:t>
            </a:r>
            <a:r>
              <a:rPr lang="en-US" dirty="0" err="1"/>
              <a:t>a.x</a:t>
            </a:r>
            <a:r>
              <a:rPr lang="en-US" dirty="0"/>
              <a:t> + b met 2 parameters</a:t>
            </a:r>
            <a:endParaRPr lang="en-NL" dirty="0"/>
          </a:p>
        </p:txBody>
      </p:sp>
      <p:pic>
        <p:nvPicPr>
          <p:cNvPr id="10" name="Afbeelding 9">
            <a:extLst>
              <a:ext uri="{FF2B5EF4-FFF2-40B4-BE49-F238E27FC236}">
                <a16:creationId xmlns:a16="http://schemas.microsoft.com/office/drawing/2014/main" id="{7D8952FD-71FD-CA9D-39CE-204E00A3C4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13248" y="1259411"/>
            <a:ext cx="3907608" cy="2188261"/>
          </a:xfrm>
          <a:prstGeom prst="rect">
            <a:avLst/>
          </a:prstGeom>
        </p:spPr>
      </p:pic>
      <p:sp>
        <p:nvSpPr>
          <p:cNvPr id="11" name="Tekstvak 10">
            <a:extLst>
              <a:ext uri="{FF2B5EF4-FFF2-40B4-BE49-F238E27FC236}">
                <a16:creationId xmlns:a16="http://schemas.microsoft.com/office/drawing/2014/main" id="{CC17E0D4-9515-ADAE-C2F3-5B137719CADA}"/>
              </a:ext>
            </a:extLst>
          </p:cNvPr>
          <p:cNvSpPr txBox="1"/>
          <p:nvPr/>
        </p:nvSpPr>
        <p:spPr>
          <a:xfrm>
            <a:off x="1097280" y="4415844"/>
            <a:ext cx="5330952" cy="461665"/>
          </a:xfrm>
          <a:prstGeom prst="rect">
            <a:avLst/>
          </a:prstGeom>
          <a:noFill/>
        </p:spPr>
        <p:txBody>
          <a:bodyPr wrap="square">
            <a:spAutoFit/>
          </a:bodyPr>
          <a:lstStyle/>
          <a:p>
            <a:r>
              <a:rPr lang="en-US" dirty="0"/>
              <a:t>L(</a:t>
            </a:r>
            <a:r>
              <a:rPr lang="en-US" dirty="0" err="1"/>
              <a:t>a,b</a:t>
            </a:r>
            <a:r>
              <a:rPr lang="en-US" dirty="0"/>
              <a:t>) = </a:t>
            </a:r>
            <a:r>
              <a:rPr lang="el-GR" sz="2400" dirty="0"/>
              <a:t>Σ</a:t>
            </a:r>
            <a:r>
              <a:rPr lang="en-US" sz="2400" dirty="0"/>
              <a:t>(</a:t>
            </a:r>
            <a:r>
              <a:rPr lang="en-US" dirty="0" err="1"/>
              <a:t>y</a:t>
            </a:r>
            <a:r>
              <a:rPr lang="en-US" baseline="-25000" dirty="0" err="1"/>
              <a:t>w</a:t>
            </a:r>
            <a:r>
              <a:rPr lang="en-US" dirty="0"/>
              <a:t> -  f(x)</a:t>
            </a:r>
            <a:r>
              <a:rPr lang="en-US" sz="2400" dirty="0"/>
              <a:t>)</a:t>
            </a:r>
            <a:r>
              <a:rPr lang="en-US" baseline="30000" dirty="0"/>
              <a:t>2</a:t>
            </a:r>
            <a:r>
              <a:rPr lang="en-US" dirty="0"/>
              <a:t> = 0</a:t>
            </a:r>
          </a:p>
        </p:txBody>
      </p:sp>
      <p:sp>
        <p:nvSpPr>
          <p:cNvPr id="12" name="Tekstvak 11">
            <a:extLst>
              <a:ext uri="{FF2B5EF4-FFF2-40B4-BE49-F238E27FC236}">
                <a16:creationId xmlns:a16="http://schemas.microsoft.com/office/drawing/2014/main" id="{7A5FC670-E8F9-256A-0268-98E55F3C2752}"/>
              </a:ext>
            </a:extLst>
          </p:cNvPr>
          <p:cNvSpPr txBox="1"/>
          <p:nvPr/>
        </p:nvSpPr>
        <p:spPr>
          <a:xfrm>
            <a:off x="1097280" y="4046512"/>
            <a:ext cx="3217547" cy="369332"/>
          </a:xfrm>
          <a:prstGeom prst="rect">
            <a:avLst/>
          </a:prstGeom>
          <a:noFill/>
        </p:spPr>
        <p:txBody>
          <a:bodyPr wrap="none" rtlCol="0">
            <a:spAutoFit/>
          </a:bodyPr>
          <a:lstStyle/>
          <a:p>
            <a:r>
              <a:rPr lang="en-US" dirty="0"/>
              <a:t>f(x) = </a:t>
            </a:r>
            <a:r>
              <a:rPr lang="en-US" dirty="0" err="1"/>
              <a:t>y</a:t>
            </a:r>
            <a:r>
              <a:rPr lang="en-US" baseline="-25000" dirty="0" err="1"/>
              <a:t>b</a:t>
            </a:r>
            <a:r>
              <a:rPr lang="en-US" dirty="0"/>
              <a:t> = a.x</a:t>
            </a:r>
            <a:r>
              <a:rPr lang="en-US" sz="1400" dirty="0"/>
              <a:t>1</a:t>
            </a:r>
            <a:r>
              <a:rPr lang="en-US" baseline="30000" dirty="0"/>
              <a:t>3</a:t>
            </a:r>
            <a:r>
              <a:rPr lang="en-US" dirty="0"/>
              <a:t> + b.x</a:t>
            </a:r>
            <a:r>
              <a:rPr lang="en-US" sz="1400" dirty="0"/>
              <a:t>2</a:t>
            </a:r>
            <a:r>
              <a:rPr lang="en-US" baseline="30000" dirty="0"/>
              <a:t>2</a:t>
            </a:r>
            <a:r>
              <a:rPr lang="en-US" dirty="0"/>
              <a:t> + c.x</a:t>
            </a:r>
            <a:r>
              <a:rPr lang="en-US" sz="1400" dirty="0"/>
              <a:t>3</a:t>
            </a:r>
            <a:r>
              <a:rPr lang="en-US" dirty="0"/>
              <a:t> + d</a:t>
            </a:r>
            <a:endParaRPr lang="en-NL" dirty="0"/>
          </a:p>
        </p:txBody>
      </p:sp>
      <p:sp>
        <p:nvSpPr>
          <p:cNvPr id="4" name="Tekstvak 3">
            <a:extLst>
              <a:ext uri="{FF2B5EF4-FFF2-40B4-BE49-F238E27FC236}">
                <a16:creationId xmlns:a16="http://schemas.microsoft.com/office/drawing/2014/main" id="{DD1B78E3-A44E-3471-8502-90B75F003884}"/>
              </a:ext>
            </a:extLst>
          </p:cNvPr>
          <p:cNvSpPr txBox="1"/>
          <p:nvPr/>
        </p:nvSpPr>
        <p:spPr>
          <a:xfrm>
            <a:off x="1105193" y="3611571"/>
            <a:ext cx="4012189" cy="369332"/>
          </a:xfrm>
          <a:prstGeom prst="rect">
            <a:avLst/>
          </a:prstGeom>
          <a:noFill/>
        </p:spPr>
        <p:txBody>
          <a:bodyPr wrap="none" rtlCol="0">
            <a:spAutoFit/>
          </a:bodyPr>
          <a:lstStyle/>
          <a:p>
            <a:r>
              <a:rPr lang="en-US" b="1" dirty="0"/>
              <a:t>Het </a:t>
            </a:r>
            <a:r>
              <a:rPr lang="en-US" b="1" dirty="0" err="1"/>
              <a:t>kan</a:t>
            </a:r>
            <a:r>
              <a:rPr lang="en-US" b="1" dirty="0"/>
              <a:t> </a:t>
            </a:r>
            <a:r>
              <a:rPr lang="en-US" b="1" dirty="0" err="1"/>
              <a:t>natuurlijk</a:t>
            </a:r>
            <a:r>
              <a:rPr lang="en-US" b="1" dirty="0"/>
              <a:t> </a:t>
            </a:r>
            <a:r>
              <a:rPr lang="en-US" b="1" dirty="0" err="1"/>
              <a:t>ook</a:t>
            </a:r>
            <a:r>
              <a:rPr lang="en-US" b="1" dirty="0"/>
              <a:t> </a:t>
            </a:r>
            <a:r>
              <a:rPr lang="en-US" b="1" dirty="0" err="1"/>
              <a:t>ingewikkelder</a:t>
            </a:r>
            <a:r>
              <a:rPr lang="en-US" b="1" dirty="0"/>
              <a:t> </a:t>
            </a:r>
            <a:r>
              <a:rPr lang="en-US" b="1" dirty="0">
                <a:sym typeface="Wingdings" panose="05000000000000000000" pitchFamily="2" charset="2"/>
              </a:rPr>
              <a:t> </a:t>
            </a:r>
          </a:p>
        </p:txBody>
      </p:sp>
      <p:sp>
        <p:nvSpPr>
          <p:cNvPr id="6" name="Tekstvak 5">
            <a:extLst>
              <a:ext uri="{FF2B5EF4-FFF2-40B4-BE49-F238E27FC236}">
                <a16:creationId xmlns:a16="http://schemas.microsoft.com/office/drawing/2014/main" id="{48612D2C-145D-8CD4-E7EA-DE6C693972C0}"/>
              </a:ext>
            </a:extLst>
          </p:cNvPr>
          <p:cNvSpPr txBox="1"/>
          <p:nvPr/>
        </p:nvSpPr>
        <p:spPr>
          <a:xfrm>
            <a:off x="1097280" y="1652435"/>
            <a:ext cx="5754589" cy="369332"/>
          </a:xfrm>
          <a:prstGeom prst="rect">
            <a:avLst/>
          </a:prstGeom>
          <a:noFill/>
        </p:spPr>
        <p:txBody>
          <a:bodyPr wrap="none" rtlCol="0">
            <a:spAutoFit/>
          </a:bodyPr>
          <a:lstStyle/>
          <a:p>
            <a:r>
              <a:rPr lang="en-US" b="1" dirty="0" err="1"/>
              <a:t>Bij</a:t>
            </a:r>
            <a:r>
              <a:rPr lang="en-US" b="1" dirty="0"/>
              <a:t> machine learning </a:t>
            </a:r>
            <a:r>
              <a:rPr lang="en-US" b="1" dirty="0" err="1"/>
              <a:t>draait</a:t>
            </a:r>
            <a:r>
              <a:rPr lang="en-US" b="1" dirty="0"/>
              <a:t> het </a:t>
            </a:r>
            <a:r>
              <a:rPr lang="en-US" b="1" dirty="0" err="1"/>
              <a:t>dus</a:t>
            </a:r>
            <a:r>
              <a:rPr lang="en-US" b="1" dirty="0"/>
              <a:t> maar om 2 </a:t>
            </a:r>
            <a:r>
              <a:rPr lang="en-US" b="1" dirty="0" err="1"/>
              <a:t>formules</a:t>
            </a:r>
            <a:r>
              <a:rPr lang="en-US" b="1" dirty="0"/>
              <a:t> </a:t>
            </a:r>
            <a:r>
              <a:rPr lang="en-US" b="1" dirty="0">
                <a:sym typeface="Wingdings" panose="05000000000000000000" pitchFamily="2" charset="2"/>
              </a:rPr>
              <a:t></a:t>
            </a:r>
            <a:endParaRPr lang="en-NL" b="1" dirty="0"/>
          </a:p>
        </p:txBody>
      </p:sp>
      <p:sp>
        <p:nvSpPr>
          <p:cNvPr id="7" name="Tekstvak 6">
            <a:extLst>
              <a:ext uri="{FF2B5EF4-FFF2-40B4-BE49-F238E27FC236}">
                <a16:creationId xmlns:a16="http://schemas.microsoft.com/office/drawing/2014/main" id="{DDF1BA0B-97C8-705B-E327-E311AA56EC71}"/>
              </a:ext>
            </a:extLst>
          </p:cNvPr>
          <p:cNvSpPr txBox="1"/>
          <p:nvPr/>
        </p:nvSpPr>
        <p:spPr>
          <a:xfrm>
            <a:off x="1097280" y="4828721"/>
            <a:ext cx="5330952" cy="461665"/>
          </a:xfrm>
          <a:prstGeom prst="rect">
            <a:avLst/>
          </a:prstGeom>
          <a:noFill/>
        </p:spPr>
        <p:txBody>
          <a:bodyPr wrap="square">
            <a:spAutoFit/>
          </a:bodyPr>
          <a:lstStyle/>
          <a:p>
            <a:r>
              <a:rPr lang="en-US" dirty="0"/>
              <a:t>L(</a:t>
            </a:r>
            <a:r>
              <a:rPr lang="en-US" dirty="0" err="1"/>
              <a:t>a,b</a:t>
            </a:r>
            <a:r>
              <a:rPr lang="en-US" dirty="0"/>
              <a:t>) = </a:t>
            </a:r>
            <a:r>
              <a:rPr lang="el-GR" sz="2400" dirty="0"/>
              <a:t>Σ</a:t>
            </a:r>
            <a:r>
              <a:rPr lang="en-US" sz="2400" dirty="0"/>
              <a:t>(</a:t>
            </a:r>
            <a:r>
              <a:rPr lang="en-US" dirty="0" err="1"/>
              <a:t>y</a:t>
            </a:r>
            <a:r>
              <a:rPr lang="en-US" baseline="-25000" dirty="0" err="1"/>
              <a:t>w</a:t>
            </a:r>
            <a:r>
              <a:rPr lang="en-US" dirty="0"/>
              <a:t> -  (a. x</a:t>
            </a:r>
            <a:r>
              <a:rPr lang="en-US" sz="1400" dirty="0"/>
              <a:t>1</a:t>
            </a:r>
            <a:r>
              <a:rPr lang="en-US" baseline="-25000" dirty="0"/>
              <a:t>w </a:t>
            </a:r>
            <a:r>
              <a:rPr lang="en-US" baseline="30000" dirty="0"/>
              <a:t>3</a:t>
            </a:r>
            <a:r>
              <a:rPr lang="en-US" dirty="0"/>
              <a:t> + b. x</a:t>
            </a:r>
            <a:r>
              <a:rPr lang="en-US" sz="1400" dirty="0"/>
              <a:t>2</a:t>
            </a:r>
            <a:r>
              <a:rPr lang="en-US" baseline="-25000" dirty="0"/>
              <a:t>w </a:t>
            </a:r>
            <a:r>
              <a:rPr lang="en-US" baseline="30000" dirty="0"/>
              <a:t>2</a:t>
            </a:r>
            <a:r>
              <a:rPr lang="en-US" dirty="0"/>
              <a:t> + c. x</a:t>
            </a:r>
            <a:r>
              <a:rPr lang="en-US" sz="1400" dirty="0"/>
              <a:t>3</a:t>
            </a:r>
            <a:r>
              <a:rPr lang="en-US" baseline="-25000" dirty="0"/>
              <a:t>w</a:t>
            </a:r>
            <a:r>
              <a:rPr lang="en-US" dirty="0"/>
              <a:t> + d)</a:t>
            </a:r>
            <a:r>
              <a:rPr lang="en-US" sz="2400" dirty="0"/>
              <a:t>)</a:t>
            </a:r>
            <a:r>
              <a:rPr lang="en-US" baseline="30000" dirty="0"/>
              <a:t>2</a:t>
            </a:r>
            <a:r>
              <a:rPr lang="en-US" dirty="0"/>
              <a:t> = 0</a:t>
            </a:r>
          </a:p>
        </p:txBody>
      </p:sp>
      <p:sp>
        <p:nvSpPr>
          <p:cNvPr id="15" name="Tekstvak 14">
            <a:extLst>
              <a:ext uri="{FF2B5EF4-FFF2-40B4-BE49-F238E27FC236}">
                <a16:creationId xmlns:a16="http://schemas.microsoft.com/office/drawing/2014/main" id="{83F35DC3-5E30-0A2A-3C8A-C2176A6ECC46}"/>
              </a:ext>
            </a:extLst>
          </p:cNvPr>
          <p:cNvSpPr txBox="1"/>
          <p:nvPr/>
        </p:nvSpPr>
        <p:spPr>
          <a:xfrm>
            <a:off x="10580369" y="2382652"/>
            <a:ext cx="840487" cy="830997"/>
          </a:xfrm>
          <a:prstGeom prst="rect">
            <a:avLst/>
          </a:prstGeom>
          <a:noFill/>
        </p:spPr>
        <p:txBody>
          <a:bodyPr wrap="square">
            <a:spAutoFit/>
          </a:bodyPr>
          <a:lstStyle/>
          <a:p>
            <a:r>
              <a:rPr lang="en-US" sz="1200" dirty="0" err="1"/>
              <a:t>Lineair</a:t>
            </a:r>
            <a:r>
              <a:rPr lang="en-US" sz="1200" dirty="0"/>
              <a:t> </a:t>
            </a:r>
          </a:p>
          <a:p>
            <a:r>
              <a:rPr lang="en-US" sz="1200" dirty="0" err="1"/>
              <a:t>kleinste</a:t>
            </a:r>
            <a:r>
              <a:rPr lang="en-US" sz="1200" dirty="0"/>
              <a:t> </a:t>
            </a:r>
          </a:p>
          <a:p>
            <a:r>
              <a:rPr lang="en-US" sz="1200" dirty="0" err="1"/>
              <a:t>kwadraten</a:t>
            </a:r>
            <a:r>
              <a:rPr lang="en-US" sz="1200" dirty="0"/>
              <a:t> </a:t>
            </a:r>
          </a:p>
          <a:p>
            <a:r>
              <a:rPr lang="en-US" sz="1200" dirty="0" err="1"/>
              <a:t>methode</a:t>
            </a:r>
            <a:endParaRPr lang="en-NL" sz="1200" dirty="0"/>
          </a:p>
        </p:txBody>
      </p:sp>
      <p:sp>
        <p:nvSpPr>
          <p:cNvPr id="17" name="Tekstvak 16">
            <a:extLst>
              <a:ext uri="{FF2B5EF4-FFF2-40B4-BE49-F238E27FC236}">
                <a16:creationId xmlns:a16="http://schemas.microsoft.com/office/drawing/2014/main" id="{47B69FEC-9FCA-9DAA-B8DC-E7E0E4ED8F8D}"/>
              </a:ext>
            </a:extLst>
          </p:cNvPr>
          <p:cNvSpPr txBox="1"/>
          <p:nvPr/>
        </p:nvSpPr>
        <p:spPr>
          <a:xfrm>
            <a:off x="1097280" y="5333931"/>
            <a:ext cx="4846320" cy="369332"/>
          </a:xfrm>
          <a:prstGeom prst="rect">
            <a:avLst/>
          </a:prstGeom>
          <a:noFill/>
        </p:spPr>
        <p:txBody>
          <a:bodyPr wrap="square">
            <a:spAutoFit/>
          </a:bodyPr>
          <a:lstStyle/>
          <a:p>
            <a:r>
              <a:rPr lang="en-US" dirty="0"/>
              <a:t>Gradient descent = </a:t>
            </a:r>
            <a:r>
              <a:rPr lang="en-US" dirty="0" err="1"/>
              <a:t>differentiëren</a:t>
            </a:r>
            <a:r>
              <a:rPr lang="en-US" dirty="0"/>
              <a:t> </a:t>
            </a:r>
            <a:r>
              <a:rPr lang="en-US" dirty="0" err="1"/>
              <a:t>naar</a:t>
            </a:r>
            <a:r>
              <a:rPr lang="en-US" dirty="0"/>
              <a:t> a, b, c </a:t>
            </a:r>
            <a:r>
              <a:rPr lang="en-US" dirty="0" err="1"/>
              <a:t>en</a:t>
            </a:r>
            <a:r>
              <a:rPr lang="en-US" dirty="0"/>
              <a:t> d</a:t>
            </a:r>
          </a:p>
        </p:txBody>
      </p:sp>
    </p:spTree>
    <p:extLst>
      <p:ext uri="{BB962C8B-B14F-4D97-AF65-F5344CB8AC3E}">
        <p14:creationId xmlns:p14="http://schemas.microsoft.com/office/powerpoint/2010/main" val="9623311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13B33DE-5405-F4C6-94C3-8808916F9503}"/>
              </a:ext>
            </a:extLst>
          </p:cNvPr>
          <p:cNvSpPr>
            <a:spLocks noGrp="1"/>
          </p:cNvSpPr>
          <p:nvPr>
            <p:ph type="title"/>
          </p:nvPr>
        </p:nvSpPr>
        <p:spPr>
          <a:xfrm>
            <a:off x="478593" y="236645"/>
            <a:ext cx="9612580" cy="887855"/>
          </a:xfrm>
        </p:spPr>
        <p:txBody>
          <a:bodyPr>
            <a:normAutofit/>
          </a:bodyPr>
          <a:lstStyle/>
          <a:p>
            <a:r>
              <a:rPr lang="nl-NL" sz="4000" noProof="0" dirty="0"/>
              <a:t>Bias (</a:t>
            </a:r>
            <a:r>
              <a:rPr lang="nl-NL" sz="4000" noProof="0" dirty="0" err="1"/>
              <a:t>onderfitten</a:t>
            </a:r>
            <a:r>
              <a:rPr lang="nl-NL" sz="4000" noProof="0" dirty="0"/>
              <a:t>) </a:t>
            </a:r>
            <a:r>
              <a:rPr lang="nl-NL" sz="4000" noProof="0" dirty="0" err="1"/>
              <a:t>and</a:t>
            </a:r>
            <a:r>
              <a:rPr lang="nl-NL" sz="4000" noProof="0" dirty="0"/>
              <a:t> </a:t>
            </a:r>
            <a:r>
              <a:rPr lang="nl-NL" sz="4000" noProof="0" dirty="0" err="1"/>
              <a:t>Variance</a:t>
            </a:r>
            <a:r>
              <a:rPr lang="nl-NL" sz="4000" noProof="0" dirty="0"/>
              <a:t> (</a:t>
            </a:r>
            <a:r>
              <a:rPr lang="nl-NL" sz="4000" noProof="0" dirty="0" err="1"/>
              <a:t>overfitten</a:t>
            </a:r>
            <a:r>
              <a:rPr lang="nl-NL" sz="4000" noProof="0" dirty="0"/>
              <a:t>)</a:t>
            </a:r>
          </a:p>
        </p:txBody>
      </p:sp>
      <p:cxnSp>
        <p:nvCxnSpPr>
          <p:cNvPr id="4" name="Rechte verbindingslijn met pijl 3">
            <a:extLst>
              <a:ext uri="{FF2B5EF4-FFF2-40B4-BE49-F238E27FC236}">
                <a16:creationId xmlns:a16="http://schemas.microsoft.com/office/drawing/2014/main" id="{A6C9FA22-618C-2EDD-5BCA-83D59BBDCD90}"/>
              </a:ext>
            </a:extLst>
          </p:cNvPr>
          <p:cNvCxnSpPr>
            <a:cxnSpLocks/>
          </p:cNvCxnSpPr>
          <p:nvPr/>
        </p:nvCxnSpPr>
        <p:spPr>
          <a:xfrm>
            <a:off x="1634703" y="5388635"/>
            <a:ext cx="6728247" cy="325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 name="Rechte verbindingslijn met pijl 4">
            <a:extLst>
              <a:ext uri="{FF2B5EF4-FFF2-40B4-BE49-F238E27FC236}">
                <a16:creationId xmlns:a16="http://schemas.microsoft.com/office/drawing/2014/main" id="{9C84C0B0-BE87-95D7-2ED5-D631AE06694A}"/>
              </a:ext>
            </a:extLst>
          </p:cNvPr>
          <p:cNvCxnSpPr>
            <a:cxnSpLocks/>
          </p:cNvCxnSpPr>
          <p:nvPr/>
        </p:nvCxnSpPr>
        <p:spPr>
          <a:xfrm flipV="1">
            <a:off x="1787103" y="1601635"/>
            <a:ext cx="30257" cy="3939403"/>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Tekstvak 5">
            <a:extLst>
              <a:ext uri="{FF2B5EF4-FFF2-40B4-BE49-F238E27FC236}">
                <a16:creationId xmlns:a16="http://schemas.microsoft.com/office/drawing/2014/main" id="{C3201255-7345-C57B-5456-7327652E7A50}"/>
              </a:ext>
            </a:extLst>
          </p:cNvPr>
          <p:cNvSpPr txBox="1"/>
          <p:nvPr/>
        </p:nvSpPr>
        <p:spPr>
          <a:xfrm>
            <a:off x="2489799" y="5837582"/>
            <a:ext cx="3266792" cy="461665"/>
          </a:xfrm>
          <a:prstGeom prst="rect">
            <a:avLst/>
          </a:prstGeom>
          <a:noFill/>
        </p:spPr>
        <p:txBody>
          <a:bodyPr wrap="none" rtlCol="0">
            <a:spAutoFit/>
          </a:bodyPr>
          <a:lstStyle/>
          <a:p>
            <a:r>
              <a:rPr lang="nl-NL" sz="2400" dirty="0"/>
              <a:t>X = Vloeroppervlak in m</a:t>
            </a:r>
            <a:r>
              <a:rPr lang="nl-NL" sz="2400" baseline="30000" dirty="0"/>
              <a:t>2</a:t>
            </a:r>
          </a:p>
        </p:txBody>
      </p:sp>
      <p:sp>
        <p:nvSpPr>
          <p:cNvPr id="7" name="Tekstvak 6">
            <a:extLst>
              <a:ext uri="{FF2B5EF4-FFF2-40B4-BE49-F238E27FC236}">
                <a16:creationId xmlns:a16="http://schemas.microsoft.com/office/drawing/2014/main" id="{9D2B9D95-7BEF-7C86-6A6B-607CB478904B}"/>
              </a:ext>
            </a:extLst>
          </p:cNvPr>
          <p:cNvSpPr txBox="1"/>
          <p:nvPr/>
        </p:nvSpPr>
        <p:spPr>
          <a:xfrm rot="16200000">
            <a:off x="-561659" y="3590781"/>
            <a:ext cx="2542171" cy="461665"/>
          </a:xfrm>
          <a:prstGeom prst="rect">
            <a:avLst/>
          </a:prstGeom>
          <a:noFill/>
        </p:spPr>
        <p:txBody>
          <a:bodyPr wrap="none" rtlCol="0">
            <a:spAutoFit/>
          </a:bodyPr>
          <a:lstStyle/>
          <a:p>
            <a:r>
              <a:rPr lang="nl-NL" sz="2400" dirty="0"/>
              <a:t>y = Huizenprijs in €</a:t>
            </a:r>
          </a:p>
        </p:txBody>
      </p:sp>
      <p:sp>
        <p:nvSpPr>
          <p:cNvPr id="54" name="Ovaal 53">
            <a:extLst>
              <a:ext uri="{FF2B5EF4-FFF2-40B4-BE49-F238E27FC236}">
                <a16:creationId xmlns:a16="http://schemas.microsoft.com/office/drawing/2014/main" id="{1F155739-D54B-DA31-0FDC-D1051C062542}"/>
              </a:ext>
            </a:extLst>
          </p:cNvPr>
          <p:cNvSpPr/>
          <p:nvPr/>
        </p:nvSpPr>
        <p:spPr>
          <a:xfrm>
            <a:off x="2415393" y="5101013"/>
            <a:ext cx="118725" cy="122497"/>
          </a:xfrm>
          <a:prstGeom prst="ellipse">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55" name="Ovaal 54">
            <a:extLst>
              <a:ext uri="{FF2B5EF4-FFF2-40B4-BE49-F238E27FC236}">
                <a16:creationId xmlns:a16="http://schemas.microsoft.com/office/drawing/2014/main" id="{BFA0D148-13C6-B453-DFE9-1E058F726EA1}"/>
              </a:ext>
            </a:extLst>
          </p:cNvPr>
          <p:cNvSpPr/>
          <p:nvPr/>
        </p:nvSpPr>
        <p:spPr>
          <a:xfrm>
            <a:off x="2794488" y="4278053"/>
            <a:ext cx="118725" cy="122497"/>
          </a:xfrm>
          <a:prstGeom prst="ellipse">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56" name="Ovaal 55">
            <a:extLst>
              <a:ext uri="{FF2B5EF4-FFF2-40B4-BE49-F238E27FC236}">
                <a16:creationId xmlns:a16="http://schemas.microsoft.com/office/drawing/2014/main" id="{EE9474B7-F328-89ED-F405-98674D56FC6C}"/>
              </a:ext>
            </a:extLst>
          </p:cNvPr>
          <p:cNvSpPr/>
          <p:nvPr/>
        </p:nvSpPr>
        <p:spPr>
          <a:xfrm>
            <a:off x="3933678" y="4514273"/>
            <a:ext cx="118725" cy="122497"/>
          </a:xfrm>
          <a:prstGeom prst="ellipse">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57" name="Ovaal 56">
            <a:extLst>
              <a:ext uri="{FF2B5EF4-FFF2-40B4-BE49-F238E27FC236}">
                <a16:creationId xmlns:a16="http://schemas.microsoft.com/office/drawing/2014/main" id="{95798A8D-E70C-2F7E-AB89-80AF2537FDC7}"/>
              </a:ext>
            </a:extLst>
          </p:cNvPr>
          <p:cNvSpPr/>
          <p:nvPr/>
        </p:nvSpPr>
        <p:spPr>
          <a:xfrm>
            <a:off x="3670788" y="3691313"/>
            <a:ext cx="118725" cy="122497"/>
          </a:xfrm>
          <a:prstGeom prst="ellipse">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58" name="Ovaal 57">
            <a:extLst>
              <a:ext uri="{FF2B5EF4-FFF2-40B4-BE49-F238E27FC236}">
                <a16:creationId xmlns:a16="http://schemas.microsoft.com/office/drawing/2014/main" id="{CD88C6AF-5511-0FCC-29A2-F6CFEC424E52}"/>
              </a:ext>
            </a:extLst>
          </p:cNvPr>
          <p:cNvSpPr/>
          <p:nvPr/>
        </p:nvSpPr>
        <p:spPr>
          <a:xfrm>
            <a:off x="4524228" y="3380321"/>
            <a:ext cx="118725" cy="122497"/>
          </a:xfrm>
          <a:prstGeom prst="ellipse">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59" name="Ovaal 58">
            <a:extLst>
              <a:ext uri="{FF2B5EF4-FFF2-40B4-BE49-F238E27FC236}">
                <a16:creationId xmlns:a16="http://schemas.microsoft.com/office/drawing/2014/main" id="{870772EC-DEE0-F879-FDB1-2F2F895A1B83}"/>
              </a:ext>
            </a:extLst>
          </p:cNvPr>
          <p:cNvSpPr/>
          <p:nvPr/>
        </p:nvSpPr>
        <p:spPr>
          <a:xfrm>
            <a:off x="5423388" y="2723573"/>
            <a:ext cx="118725" cy="122497"/>
          </a:xfrm>
          <a:prstGeom prst="ellipse">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60" name="Ovaal 59">
            <a:extLst>
              <a:ext uri="{FF2B5EF4-FFF2-40B4-BE49-F238E27FC236}">
                <a16:creationId xmlns:a16="http://schemas.microsoft.com/office/drawing/2014/main" id="{C6A71196-BB8B-9448-18BB-2E35E3931B13}"/>
              </a:ext>
            </a:extLst>
          </p:cNvPr>
          <p:cNvSpPr/>
          <p:nvPr/>
        </p:nvSpPr>
        <p:spPr>
          <a:xfrm>
            <a:off x="5895828" y="3005513"/>
            <a:ext cx="118725" cy="122497"/>
          </a:xfrm>
          <a:prstGeom prst="ellipse">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61" name="Ovaal 60">
            <a:extLst>
              <a:ext uri="{FF2B5EF4-FFF2-40B4-BE49-F238E27FC236}">
                <a16:creationId xmlns:a16="http://schemas.microsoft.com/office/drawing/2014/main" id="{2054D609-BF57-A72A-451A-B447B49C081C}"/>
              </a:ext>
            </a:extLst>
          </p:cNvPr>
          <p:cNvSpPr/>
          <p:nvPr/>
        </p:nvSpPr>
        <p:spPr>
          <a:xfrm>
            <a:off x="3430758" y="4259003"/>
            <a:ext cx="118725" cy="122497"/>
          </a:xfrm>
          <a:prstGeom prst="ellipse">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8" name="Vrije vorm: vorm 7">
            <a:extLst>
              <a:ext uri="{FF2B5EF4-FFF2-40B4-BE49-F238E27FC236}">
                <a16:creationId xmlns:a16="http://schemas.microsoft.com/office/drawing/2014/main" id="{2C7DD648-2A0F-43A3-83C5-21D2450BC4D7}"/>
              </a:ext>
            </a:extLst>
          </p:cNvPr>
          <p:cNvSpPr/>
          <p:nvPr/>
        </p:nvSpPr>
        <p:spPr>
          <a:xfrm>
            <a:off x="2432807" y="2787855"/>
            <a:ext cx="5133679" cy="3172523"/>
          </a:xfrm>
          <a:custGeom>
            <a:avLst/>
            <a:gdLst>
              <a:gd name="connsiteX0" fmla="*/ 0 w 5133679"/>
              <a:gd name="connsiteY0" fmla="*/ 3172523 h 3172523"/>
              <a:gd name="connsiteX1" fmla="*/ 167780 w 5133679"/>
              <a:gd name="connsiteY1" fmla="*/ 1905785 h 3172523"/>
              <a:gd name="connsiteX2" fmla="*/ 629175 w 5133679"/>
              <a:gd name="connsiteY2" fmla="*/ 1503114 h 3172523"/>
              <a:gd name="connsiteX3" fmla="*/ 826316 w 5133679"/>
              <a:gd name="connsiteY3" fmla="*/ 1977092 h 3172523"/>
              <a:gd name="connsiteX4" fmla="*/ 1388378 w 5133679"/>
              <a:gd name="connsiteY4" fmla="*/ 831995 h 3172523"/>
              <a:gd name="connsiteX5" fmla="*/ 1614881 w 5133679"/>
              <a:gd name="connsiteY5" fmla="*/ 2090343 h 3172523"/>
              <a:gd name="connsiteX6" fmla="*/ 1979802 w 5133679"/>
              <a:gd name="connsiteY6" fmla="*/ 1293389 h 3172523"/>
              <a:gd name="connsiteX7" fmla="*/ 2273417 w 5133679"/>
              <a:gd name="connsiteY7" fmla="*/ 370600 h 3172523"/>
              <a:gd name="connsiteX8" fmla="*/ 3175233 w 5133679"/>
              <a:gd name="connsiteY8" fmla="*/ 47624 h 3172523"/>
              <a:gd name="connsiteX9" fmla="*/ 4857226 w 5133679"/>
              <a:gd name="connsiteY9" fmla="*/ 1326945 h 3172523"/>
              <a:gd name="connsiteX10" fmla="*/ 5113090 w 5133679"/>
              <a:gd name="connsiteY10" fmla="*/ 1515697 h 3172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133679" h="3172523">
                <a:moveTo>
                  <a:pt x="0" y="3172523"/>
                </a:moveTo>
                <a:cubicBezTo>
                  <a:pt x="31459" y="2678271"/>
                  <a:pt x="62918" y="2184020"/>
                  <a:pt x="167780" y="1905785"/>
                </a:cubicBezTo>
                <a:cubicBezTo>
                  <a:pt x="272642" y="1627550"/>
                  <a:pt x="519419" y="1491229"/>
                  <a:pt x="629175" y="1503114"/>
                </a:cubicBezTo>
                <a:cubicBezTo>
                  <a:pt x="738931" y="1514998"/>
                  <a:pt x="699782" y="2088945"/>
                  <a:pt x="826316" y="1977092"/>
                </a:cubicBezTo>
                <a:cubicBezTo>
                  <a:pt x="952850" y="1865239"/>
                  <a:pt x="1256951" y="813120"/>
                  <a:pt x="1388378" y="831995"/>
                </a:cubicBezTo>
                <a:cubicBezTo>
                  <a:pt x="1519805" y="850870"/>
                  <a:pt x="1516310" y="2013444"/>
                  <a:pt x="1614881" y="2090343"/>
                </a:cubicBezTo>
                <a:cubicBezTo>
                  <a:pt x="1713452" y="2167242"/>
                  <a:pt x="1870046" y="1580013"/>
                  <a:pt x="1979802" y="1293389"/>
                </a:cubicBezTo>
                <a:cubicBezTo>
                  <a:pt x="2089558" y="1006765"/>
                  <a:pt x="2074179" y="578227"/>
                  <a:pt x="2273417" y="370600"/>
                </a:cubicBezTo>
                <a:cubicBezTo>
                  <a:pt x="2472655" y="162973"/>
                  <a:pt x="2744598" y="-111767"/>
                  <a:pt x="3175233" y="47624"/>
                </a:cubicBezTo>
                <a:cubicBezTo>
                  <a:pt x="3605868" y="207015"/>
                  <a:pt x="4857226" y="1326945"/>
                  <a:pt x="4857226" y="1326945"/>
                </a:cubicBezTo>
                <a:cubicBezTo>
                  <a:pt x="5180202" y="1571624"/>
                  <a:pt x="5146646" y="1543660"/>
                  <a:pt x="5113090" y="1515697"/>
                </a:cubicBezTo>
              </a:path>
            </a:pathLst>
          </a:custGeom>
          <a:noFill/>
          <a:ln w="317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Tekstvak 11">
            <a:extLst>
              <a:ext uri="{FF2B5EF4-FFF2-40B4-BE49-F238E27FC236}">
                <a16:creationId xmlns:a16="http://schemas.microsoft.com/office/drawing/2014/main" id="{79E0581C-6BE0-099F-80C9-62BBC5CAA762}"/>
              </a:ext>
            </a:extLst>
          </p:cNvPr>
          <p:cNvSpPr txBox="1"/>
          <p:nvPr/>
        </p:nvSpPr>
        <p:spPr>
          <a:xfrm>
            <a:off x="1965436" y="5391892"/>
            <a:ext cx="6285695" cy="307777"/>
          </a:xfrm>
          <a:prstGeom prst="rect">
            <a:avLst/>
          </a:prstGeom>
          <a:noFill/>
        </p:spPr>
        <p:txBody>
          <a:bodyPr wrap="none" rtlCol="0">
            <a:spAutoFit/>
          </a:bodyPr>
          <a:lstStyle/>
          <a:p>
            <a:r>
              <a:rPr lang="nl-NL" sz="1400" dirty="0"/>
              <a:t> 25       75       75       100       125       150       175       200       225       250       275      300</a:t>
            </a:r>
          </a:p>
        </p:txBody>
      </p:sp>
      <p:sp>
        <p:nvSpPr>
          <p:cNvPr id="13" name="Tekstvak 12">
            <a:extLst>
              <a:ext uri="{FF2B5EF4-FFF2-40B4-BE49-F238E27FC236}">
                <a16:creationId xmlns:a16="http://schemas.microsoft.com/office/drawing/2014/main" id="{EBE9CE96-B23C-1832-8E3F-4DF1660B6A75}"/>
              </a:ext>
            </a:extLst>
          </p:cNvPr>
          <p:cNvSpPr txBox="1"/>
          <p:nvPr/>
        </p:nvSpPr>
        <p:spPr>
          <a:xfrm>
            <a:off x="1003728" y="1582219"/>
            <a:ext cx="763351" cy="3754874"/>
          </a:xfrm>
          <a:prstGeom prst="rect">
            <a:avLst/>
          </a:prstGeom>
          <a:noFill/>
        </p:spPr>
        <p:txBody>
          <a:bodyPr wrap="none" rtlCol="0">
            <a:spAutoFit/>
          </a:bodyPr>
          <a:lstStyle/>
          <a:p>
            <a:r>
              <a:rPr lang="nl-NL" sz="1400" dirty="0"/>
              <a:t>€ 1250k</a:t>
            </a:r>
          </a:p>
          <a:p>
            <a:endParaRPr lang="nl-NL" sz="1400" dirty="0"/>
          </a:p>
          <a:p>
            <a:endParaRPr lang="nl-NL" sz="1400" dirty="0"/>
          </a:p>
          <a:p>
            <a:endParaRPr lang="nl-NL" sz="1400" dirty="0"/>
          </a:p>
          <a:p>
            <a:r>
              <a:rPr lang="nl-NL" sz="1400" dirty="0"/>
              <a:t>€ 1000k</a:t>
            </a:r>
          </a:p>
          <a:p>
            <a:endParaRPr lang="nl-NL" sz="1400" dirty="0"/>
          </a:p>
          <a:p>
            <a:endParaRPr lang="nl-NL" sz="1400" dirty="0"/>
          </a:p>
          <a:p>
            <a:endParaRPr lang="nl-NL" sz="1400" dirty="0"/>
          </a:p>
          <a:p>
            <a:r>
              <a:rPr lang="nl-NL" sz="1400" dirty="0"/>
              <a:t>€ 750k</a:t>
            </a:r>
            <a:br>
              <a:rPr lang="nl-NL" sz="1400" dirty="0"/>
            </a:br>
            <a:endParaRPr lang="nl-NL" sz="1400" dirty="0"/>
          </a:p>
          <a:p>
            <a:endParaRPr lang="nl-NL" sz="1400" dirty="0"/>
          </a:p>
          <a:p>
            <a:endParaRPr lang="nl-NL" sz="1400" dirty="0"/>
          </a:p>
          <a:p>
            <a:r>
              <a:rPr lang="nl-NL" sz="1400" dirty="0"/>
              <a:t>€ 500k</a:t>
            </a:r>
          </a:p>
          <a:p>
            <a:endParaRPr lang="nl-NL" sz="1400" dirty="0"/>
          </a:p>
          <a:p>
            <a:endParaRPr lang="nl-NL" sz="1400" dirty="0"/>
          </a:p>
          <a:p>
            <a:endParaRPr lang="nl-NL" sz="1400" dirty="0"/>
          </a:p>
          <a:p>
            <a:r>
              <a:rPr lang="nl-NL" sz="1400" dirty="0"/>
              <a:t>€ 250k</a:t>
            </a:r>
          </a:p>
        </p:txBody>
      </p:sp>
      <p:pic>
        <p:nvPicPr>
          <p:cNvPr id="11" name="Picture 10">
            <a:extLst>
              <a:ext uri="{FF2B5EF4-FFF2-40B4-BE49-F238E27FC236}">
                <a16:creationId xmlns:a16="http://schemas.microsoft.com/office/drawing/2014/main" id="{76E75D6F-C7C0-6846-901B-A0647AEAB22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830320" y="2171624"/>
            <a:ext cx="3145197" cy="2035220"/>
          </a:xfrm>
          <a:prstGeom prst="rect">
            <a:avLst/>
          </a:prstGeom>
          <a:ln>
            <a:solidFill>
              <a:schemeClr val="tx1"/>
            </a:solidFill>
          </a:ln>
        </p:spPr>
      </p:pic>
      <p:sp>
        <p:nvSpPr>
          <p:cNvPr id="10" name="Ovaal 60">
            <a:extLst>
              <a:ext uri="{FF2B5EF4-FFF2-40B4-BE49-F238E27FC236}">
                <a16:creationId xmlns:a16="http://schemas.microsoft.com/office/drawing/2014/main" id="{B2DD64C3-D8B6-DDE4-CE9B-6534BE66FE5E}"/>
              </a:ext>
            </a:extLst>
          </p:cNvPr>
          <p:cNvSpPr/>
          <p:nvPr/>
        </p:nvSpPr>
        <p:spPr>
          <a:xfrm>
            <a:off x="4085745" y="3813810"/>
            <a:ext cx="182880" cy="177165"/>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solidFill>
                <a:srgbClr val="FF0000"/>
              </a:solidFill>
            </a:endParaRPr>
          </a:p>
        </p:txBody>
      </p:sp>
      <p:sp>
        <p:nvSpPr>
          <p:cNvPr id="14" name="Ovaal 60">
            <a:extLst>
              <a:ext uri="{FF2B5EF4-FFF2-40B4-BE49-F238E27FC236}">
                <a16:creationId xmlns:a16="http://schemas.microsoft.com/office/drawing/2014/main" id="{151079E6-E7A6-8943-3A5D-608AF1CCD0F1}"/>
              </a:ext>
            </a:extLst>
          </p:cNvPr>
          <p:cNvSpPr/>
          <p:nvPr/>
        </p:nvSpPr>
        <p:spPr>
          <a:xfrm>
            <a:off x="7324725" y="1658678"/>
            <a:ext cx="158583" cy="15107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solidFill>
                <a:srgbClr val="FF0000"/>
              </a:solidFill>
            </a:endParaRPr>
          </a:p>
        </p:txBody>
      </p:sp>
      <p:pic>
        <p:nvPicPr>
          <p:cNvPr id="16" name="Picture 15">
            <a:extLst>
              <a:ext uri="{FF2B5EF4-FFF2-40B4-BE49-F238E27FC236}">
                <a16:creationId xmlns:a16="http://schemas.microsoft.com/office/drawing/2014/main" id="{9CF071F2-5263-C98E-8336-A28F24E51643}"/>
              </a:ext>
            </a:extLst>
          </p:cNvPr>
          <p:cNvPicPr>
            <a:picLocks noChangeAspect="1"/>
          </p:cNvPicPr>
          <p:nvPr/>
        </p:nvPicPr>
        <p:blipFill>
          <a:blip r:embed="rId4"/>
          <a:stretch>
            <a:fillRect/>
          </a:stretch>
        </p:blipFill>
        <p:spPr>
          <a:xfrm>
            <a:off x="8830320" y="1434318"/>
            <a:ext cx="3176032" cy="541011"/>
          </a:xfrm>
          <a:prstGeom prst="rect">
            <a:avLst/>
          </a:prstGeom>
          <a:ln>
            <a:solidFill>
              <a:schemeClr val="tx1"/>
            </a:solidFill>
          </a:ln>
        </p:spPr>
      </p:pic>
      <p:pic>
        <p:nvPicPr>
          <p:cNvPr id="19" name="Picture 18">
            <a:extLst>
              <a:ext uri="{FF2B5EF4-FFF2-40B4-BE49-F238E27FC236}">
                <a16:creationId xmlns:a16="http://schemas.microsoft.com/office/drawing/2014/main" id="{D76BCEA2-F879-734B-F0CE-C8D391DBE520}"/>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830320" y="4403140"/>
            <a:ext cx="3145197" cy="1879811"/>
          </a:xfrm>
          <a:prstGeom prst="rect">
            <a:avLst/>
          </a:prstGeom>
        </p:spPr>
      </p:pic>
    </p:spTree>
    <p:extLst>
      <p:ext uri="{BB962C8B-B14F-4D97-AF65-F5344CB8AC3E}">
        <p14:creationId xmlns:p14="http://schemas.microsoft.com/office/powerpoint/2010/main" val="2529399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714A987-ECA0-61B2-515C-186F28668BA6}"/>
              </a:ext>
            </a:extLst>
          </p:cNvPr>
          <p:cNvSpPr>
            <a:spLocks noGrp="1"/>
          </p:cNvSpPr>
          <p:nvPr>
            <p:ph type="title"/>
          </p:nvPr>
        </p:nvSpPr>
        <p:spPr/>
        <p:txBody>
          <a:bodyPr/>
          <a:lstStyle/>
          <a:p>
            <a:r>
              <a:rPr lang="nl-NL" dirty="0"/>
              <a:t>Lerende en </a:t>
            </a:r>
            <a:r>
              <a:rPr lang="nl-NL"/>
              <a:t>zelflerende systemen</a:t>
            </a:r>
          </a:p>
        </p:txBody>
      </p:sp>
      <p:sp>
        <p:nvSpPr>
          <p:cNvPr id="3" name="Tijdelijke aanduiding voor inhoud 2">
            <a:extLst>
              <a:ext uri="{FF2B5EF4-FFF2-40B4-BE49-F238E27FC236}">
                <a16:creationId xmlns:a16="http://schemas.microsoft.com/office/drawing/2014/main" id="{31D787FC-0E96-40F4-51CC-347C9E67915C}"/>
              </a:ext>
            </a:extLst>
          </p:cNvPr>
          <p:cNvSpPr>
            <a:spLocks noGrp="1"/>
          </p:cNvSpPr>
          <p:nvPr>
            <p:ph idx="1"/>
          </p:nvPr>
        </p:nvSpPr>
        <p:spPr>
          <a:xfrm>
            <a:off x="1097280" y="1605280"/>
            <a:ext cx="10058400" cy="4263814"/>
          </a:xfrm>
        </p:spPr>
        <p:txBody>
          <a:bodyPr>
            <a:normAutofit/>
          </a:bodyPr>
          <a:lstStyle/>
          <a:p>
            <a:r>
              <a:rPr lang="nl-NL" sz="2400" dirty="0"/>
              <a:t>Voorspellenden functies verliezen (soms) hun kracht gedurende de tijd.</a:t>
            </a:r>
          </a:p>
          <a:p>
            <a:r>
              <a:rPr lang="nl-NL" sz="2400" dirty="0"/>
              <a:t>Concept drift (door economische recessie) en data drift (tiny houses)</a:t>
            </a:r>
          </a:p>
          <a:p>
            <a:endParaRPr lang="nl-NL" sz="2400" dirty="0">
              <a:sym typeface="Wingdings" panose="05000000000000000000" pitchFamily="2" charset="2"/>
            </a:endParaRPr>
          </a:p>
          <a:p>
            <a:endParaRPr lang="nl-NL" sz="2400" dirty="0"/>
          </a:p>
          <a:p>
            <a:r>
              <a:rPr lang="nl-NL" sz="2400" dirty="0"/>
              <a:t>DUS: nieuwe gegevens blijven verzamelen en</a:t>
            </a:r>
          </a:p>
          <a:p>
            <a:r>
              <a:rPr lang="nl-NL" sz="2400" dirty="0"/>
              <a:t>het model steeds opnieuw trainen</a:t>
            </a:r>
          </a:p>
          <a:p>
            <a:endParaRPr lang="nl-NL" sz="2400" dirty="0"/>
          </a:p>
        </p:txBody>
      </p:sp>
      <p:pic>
        <p:nvPicPr>
          <p:cNvPr id="4" name="Picture 3">
            <a:extLst>
              <a:ext uri="{FF2B5EF4-FFF2-40B4-BE49-F238E27FC236}">
                <a16:creationId xmlns:a16="http://schemas.microsoft.com/office/drawing/2014/main" id="{7E2CB6F2-1EA0-64C3-9952-47B848C1FAF1}"/>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509752" y="3698480"/>
            <a:ext cx="4387607" cy="2466462"/>
          </a:xfrm>
          <a:prstGeom prst="rect">
            <a:avLst/>
          </a:prstGeom>
        </p:spPr>
      </p:pic>
    </p:spTree>
    <p:extLst>
      <p:ext uri="{BB962C8B-B14F-4D97-AF65-F5344CB8AC3E}">
        <p14:creationId xmlns:p14="http://schemas.microsoft.com/office/powerpoint/2010/main" val="35435556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6" name="Groep 45">
            <a:extLst>
              <a:ext uri="{FF2B5EF4-FFF2-40B4-BE49-F238E27FC236}">
                <a16:creationId xmlns:a16="http://schemas.microsoft.com/office/drawing/2014/main" id="{569A95B1-D8C7-7BD3-09DB-5B113BCEF5BE}"/>
              </a:ext>
            </a:extLst>
          </p:cNvPr>
          <p:cNvGrpSpPr/>
          <p:nvPr/>
        </p:nvGrpSpPr>
        <p:grpSpPr>
          <a:xfrm>
            <a:off x="1619643" y="106138"/>
            <a:ext cx="9053828" cy="1317878"/>
            <a:chOff x="1537833" y="416394"/>
            <a:chExt cx="9053828" cy="1317878"/>
          </a:xfrm>
        </p:grpSpPr>
        <p:pic>
          <p:nvPicPr>
            <p:cNvPr id="4" name="Afbeelding 3">
              <a:extLst>
                <a:ext uri="{FF2B5EF4-FFF2-40B4-BE49-F238E27FC236}">
                  <a16:creationId xmlns:a16="http://schemas.microsoft.com/office/drawing/2014/main" id="{88509A53-CE9C-D811-F6CD-5C667FEF6A7C}"/>
                </a:ext>
              </a:extLst>
            </p:cNvPr>
            <p:cNvPicPr>
              <a:picLocks noChangeAspect="1"/>
            </p:cNvPicPr>
            <p:nvPr/>
          </p:nvPicPr>
          <p:blipFill>
            <a:blip r:embed="rId2"/>
            <a:stretch>
              <a:fillRect/>
            </a:stretch>
          </p:blipFill>
          <p:spPr>
            <a:xfrm>
              <a:off x="1537833" y="416394"/>
              <a:ext cx="2529582" cy="1317878"/>
            </a:xfrm>
            <a:prstGeom prst="rect">
              <a:avLst/>
            </a:prstGeom>
          </p:spPr>
        </p:pic>
        <p:sp>
          <p:nvSpPr>
            <p:cNvPr id="31" name="Tekstvak 30">
              <a:extLst>
                <a:ext uri="{FF2B5EF4-FFF2-40B4-BE49-F238E27FC236}">
                  <a16:creationId xmlns:a16="http://schemas.microsoft.com/office/drawing/2014/main" id="{98BCEEBB-176E-5D5C-3A0E-B1F1DC4B2CA9}"/>
                </a:ext>
              </a:extLst>
            </p:cNvPr>
            <p:cNvSpPr txBox="1"/>
            <p:nvPr/>
          </p:nvSpPr>
          <p:spPr>
            <a:xfrm>
              <a:off x="8936271" y="613668"/>
              <a:ext cx="1655390" cy="923330"/>
            </a:xfrm>
            <a:prstGeom prst="rect">
              <a:avLst/>
            </a:prstGeom>
            <a:noFill/>
          </p:spPr>
          <p:txBody>
            <a:bodyPr wrap="none" rtlCol="0">
              <a:spAutoFit/>
            </a:bodyPr>
            <a:lstStyle/>
            <a:p>
              <a:r>
                <a:rPr lang="nl-NL" dirty="0"/>
                <a:t>Voorspelmodel </a:t>
              </a:r>
            </a:p>
            <a:p>
              <a:r>
                <a:rPr lang="nl-NL" dirty="0"/>
                <a:t>Huizenprijs:</a:t>
              </a:r>
            </a:p>
            <a:p>
              <a:r>
                <a:rPr lang="nl-NL" dirty="0"/>
                <a:t>Polynoom</a:t>
              </a:r>
            </a:p>
          </p:txBody>
        </p:sp>
        <p:pic>
          <p:nvPicPr>
            <p:cNvPr id="6" name="Afbeelding 5">
              <a:extLst>
                <a:ext uri="{FF2B5EF4-FFF2-40B4-BE49-F238E27FC236}">
                  <a16:creationId xmlns:a16="http://schemas.microsoft.com/office/drawing/2014/main" id="{9506F858-71CC-1E4F-1433-24652F8B154A}"/>
                </a:ext>
              </a:extLst>
            </p:cNvPr>
            <p:cNvPicPr>
              <a:picLocks noChangeAspect="1"/>
            </p:cNvPicPr>
            <p:nvPr/>
          </p:nvPicPr>
          <p:blipFill>
            <a:blip r:embed="rId3"/>
            <a:stretch>
              <a:fillRect/>
            </a:stretch>
          </p:blipFill>
          <p:spPr>
            <a:xfrm>
              <a:off x="4982291" y="896164"/>
              <a:ext cx="3255751" cy="498081"/>
            </a:xfrm>
            <a:prstGeom prst="rect">
              <a:avLst/>
            </a:prstGeom>
          </p:spPr>
        </p:pic>
      </p:grpSp>
      <p:sp>
        <p:nvSpPr>
          <p:cNvPr id="30" name="Tekstvak 29">
            <a:extLst>
              <a:ext uri="{FF2B5EF4-FFF2-40B4-BE49-F238E27FC236}">
                <a16:creationId xmlns:a16="http://schemas.microsoft.com/office/drawing/2014/main" id="{643C75E0-E3F9-3072-EFEB-13D4E1812DD6}"/>
              </a:ext>
            </a:extLst>
          </p:cNvPr>
          <p:cNvSpPr txBox="1"/>
          <p:nvPr/>
        </p:nvSpPr>
        <p:spPr>
          <a:xfrm>
            <a:off x="9018081" y="1987477"/>
            <a:ext cx="1655390" cy="923330"/>
          </a:xfrm>
          <a:prstGeom prst="rect">
            <a:avLst/>
          </a:prstGeom>
          <a:noFill/>
        </p:spPr>
        <p:txBody>
          <a:bodyPr wrap="none" rtlCol="0">
            <a:spAutoFit/>
          </a:bodyPr>
          <a:lstStyle/>
          <a:p>
            <a:r>
              <a:rPr lang="nl-NL" dirty="0"/>
              <a:t>Voorspelmodel </a:t>
            </a:r>
          </a:p>
          <a:p>
            <a:r>
              <a:rPr lang="nl-NL" dirty="0"/>
              <a:t>Classificatie:</a:t>
            </a:r>
          </a:p>
          <a:p>
            <a:r>
              <a:rPr lang="nl-NL" dirty="0"/>
              <a:t>SVM</a:t>
            </a:r>
          </a:p>
        </p:txBody>
      </p:sp>
      <p:pic>
        <p:nvPicPr>
          <p:cNvPr id="14" name="Afbeelding 13">
            <a:extLst>
              <a:ext uri="{FF2B5EF4-FFF2-40B4-BE49-F238E27FC236}">
                <a16:creationId xmlns:a16="http://schemas.microsoft.com/office/drawing/2014/main" id="{004D4906-B32C-1779-FEE5-3834A90129A7}"/>
              </a:ext>
            </a:extLst>
          </p:cNvPr>
          <p:cNvPicPr>
            <a:picLocks noChangeAspect="1"/>
          </p:cNvPicPr>
          <p:nvPr/>
        </p:nvPicPr>
        <p:blipFill>
          <a:blip r:embed="rId4"/>
          <a:stretch>
            <a:fillRect/>
          </a:stretch>
        </p:blipFill>
        <p:spPr>
          <a:xfrm>
            <a:off x="1591385" y="1655920"/>
            <a:ext cx="1695317" cy="1586444"/>
          </a:xfrm>
          <a:prstGeom prst="rect">
            <a:avLst/>
          </a:prstGeom>
        </p:spPr>
      </p:pic>
      <p:grpSp>
        <p:nvGrpSpPr>
          <p:cNvPr id="48" name="Groep 47">
            <a:extLst>
              <a:ext uri="{FF2B5EF4-FFF2-40B4-BE49-F238E27FC236}">
                <a16:creationId xmlns:a16="http://schemas.microsoft.com/office/drawing/2014/main" id="{DCE635CC-BEEA-A518-7F12-81B272891642}"/>
              </a:ext>
            </a:extLst>
          </p:cNvPr>
          <p:cNvGrpSpPr/>
          <p:nvPr/>
        </p:nvGrpSpPr>
        <p:grpSpPr>
          <a:xfrm>
            <a:off x="1701703" y="3498523"/>
            <a:ext cx="9031848" cy="1166929"/>
            <a:chOff x="1849319" y="2248514"/>
            <a:chExt cx="9031848" cy="1166929"/>
          </a:xfrm>
        </p:grpSpPr>
        <p:sp>
          <p:nvSpPr>
            <p:cNvPr id="32" name="Tekstvak 31">
              <a:extLst>
                <a:ext uri="{FF2B5EF4-FFF2-40B4-BE49-F238E27FC236}">
                  <a16:creationId xmlns:a16="http://schemas.microsoft.com/office/drawing/2014/main" id="{992A9F95-142E-4DE4-625B-EF3F3692E300}"/>
                </a:ext>
              </a:extLst>
            </p:cNvPr>
            <p:cNvSpPr txBox="1"/>
            <p:nvPr/>
          </p:nvSpPr>
          <p:spPr>
            <a:xfrm>
              <a:off x="9165697" y="2248514"/>
              <a:ext cx="1715470" cy="923330"/>
            </a:xfrm>
            <a:prstGeom prst="rect">
              <a:avLst/>
            </a:prstGeom>
            <a:noFill/>
          </p:spPr>
          <p:txBody>
            <a:bodyPr wrap="none" rtlCol="0">
              <a:spAutoFit/>
            </a:bodyPr>
            <a:lstStyle/>
            <a:p>
              <a:r>
                <a:rPr lang="nl-NL" dirty="0"/>
                <a:t>Voorspelmodel </a:t>
              </a:r>
            </a:p>
            <a:p>
              <a:r>
                <a:rPr lang="nl-NL" dirty="0"/>
                <a:t>Honden: YOLO </a:t>
              </a:r>
            </a:p>
            <a:p>
              <a:r>
                <a:rPr lang="nl-NL" dirty="0" err="1"/>
                <a:t>Neural</a:t>
              </a:r>
              <a:r>
                <a:rPr lang="nl-NL" dirty="0"/>
                <a:t> </a:t>
              </a:r>
              <a:r>
                <a:rPr lang="nl-NL" dirty="0" err="1"/>
                <a:t>network</a:t>
              </a:r>
              <a:endParaRPr lang="nl-NL" dirty="0"/>
            </a:p>
          </p:txBody>
        </p:sp>
        <p:pic>
          <p:nvPicPr>
            <p:cNvPr id="7" name="Afbeelding 6">
              <a:extLst>
                <a:ext uri="{FF2B5EF4-FFF2-40B4-BE49-F238E27FC236}">
                  <a16:creationId xmlns:a16="http://schemas.microsoft.com/office/drawing/2014/main" id="{25237849-2DD6-54C9-A27D-C4768F154D42}"/>
                </a:ext>
              </a:extLst>
            </p:cNvPr>
            <p:cNvPicPr>
              <a:picLocks noChangeAspect="1"/>
            </p:cNvPicPr>
            <p:nvPr/>
          </p:nvPicPr>
          <p:blipFill>
            <a:blip r:embed="rId5"/>
            <a:stretch>
              <a:fillRect/>
            </a:stretch>
          </p:blipFill>
          <p:spPr>
            <a:xfrm>
              <a:off x="5547451" y="2274609"/>
              <a:ext cx="2235392" cy="1001519"/>
            </a:xfrm>
            <a:prstGeom prst="rect">
              <a:avLst/>
            </a:prstGeom>
          </p:spPr>
        </p:pic>
        <p:pic>
          <p:nvPicPr>
            <p:cNvPr id="22" name="Afbeelding 21">
              <a:extLst>
                <a:ext uri="{FF2B5EF4-FFF2-40B4-BE49-F238E27FC236}">
                  <a16:creationId xmlns:a16="http://schemas.microsoft.com/office/drawing/2014/main" id="{7D1AA037-B43B-2174-2F4B-25107A512A1C}"/>
                </a:ext>
              </a:extLst>
            </p:cNvPr>
            <p:cNvPicPr>
              <a:picLocks noChangeAspect="1"/>
            </p:cNvPicPr>
            <p:nvPr/>
          </p:nvPicPr>
          <p:blipFill>
            <a:blip r:embed="rId6"/>
            <a:stretch>
              <a:fillRect/>
            </a:stretch>
          </p:blipFill>
          <p:spPr>
            <a:xfrm>
              <a:off x="1849319" y="2248514"/>
              <a:ext cx="2365463" cy="1166929"/>
            </a:xfrm>
            <a:prstGeom prst="rect">
              <a:avLst/>
            </a:prstGeom>
          </p:spPr>
        </p:pic>
      </p:grpSp>
      <p:grpSp>
        <p:nvGrpSpPr>
          <p:cNvPr id="49" name="Groep 48">
            <a:extLst>
              <a:ext uri="{FF2B5EF4-FFF2-40B4-BE49-F238E27FC236}">
                <a16:creationId xmlns:a16="http://schemas.microsoft.com/office/drawing/2014/main" id="{02F37F3F-C376-EA64-8B71-87812C5D4BE9}"/>
              </a:ext>
            </a:extLst>
          </p:cNvPr>
          <p:cNvGrpSpPr/>
          <p:nvPr/>
        </p:nvGrpSpPr>
        <p:grpSpPr>
          <a:xfrm>
            <a:off x="1701703" y="4889741"/>
            <a:ext cx="8768684" cy="1447357"/>
            <a:chOff x="346661" y="4061375"/>
            <a:chExt cx="10123387" cy="1756075"/>
          </a:xfrm>
        </p:grpSpPr>
        <p:pic>
          <p:nvPicPr>
            <p:cNvPr id="18" name="Afbeelding 17">
              <a:extLst>
                <a:ext uri="{FF2B5EF4-FFF2-40B4-BE49-F238E27FC236}">
                  <a16:creationId xmlns:a16="http://schemas.microsoft.com/office/drawing/2014/main" id="{1F6A89AE-7A10-8DFE-F449-8DE7AFDBF04F}"/>
                </a:ext>
              </a:extLst>
            </p:cNvPr>
            <p:cNvPicPr>
              <a:picLocks noChangeAspect="1"/>
            </p:cNvPicPr>
            <p:nvPr/>
          </p:nvPicPr>
          <p:blipFill>
            <a:blip r:embed="rId7"/>
            <a:stretch>
              <a:fillRect/>
            </a:stretch>
          </p:blipFill>
          <p:spPr>
            <a:xfrm>
              <a:off x="5190786" y="4061375"/>
              <a:ext cx="2580745" cy="1677203"/>
            </a:xfrm>
            <a:prstGeom prst="rect">
              <a:avLst/>
            </a:prstGeom>
          </p:spPr>
        </p:pic>
        <p:pic>
          <p:nvPicPr>
            <p:cNvPr id="3" name="Afbeelding 2">
              <a:extLst>
                <a:ext uri="{FF2B5EF4-FFF2-40B4-BE49-F238E27FC236}">
                  <a16:creationId xmlns:a16="http://schemas.microsoft.com/office/drawing/2014/main" id="{032A5621-1539-4CAC-F0E9-CD019167BDB8}"/>
                </a:ext>
              </a:extLst>
            </p:cNvPr>
            <p:cNvPicPr>
              <a:picLocks noChangeAspect="1"/>
            </p:cNvPicPr>
            <p:nvPr/>
          </p:nvPicPr>
          <p:blipFill>
            <a:blip r:embed="rId8"/>
            <a:stretch>
              <a:fillRect/>
            </a:stretch>
          </p:blipFill>
          <p:spPr>
            <a:xfrm>
              <a:off x="346661" y="4146411"/>
              <a:ext cx="3454190" cy="1671039"/>
            </a:xfrm>
            <a:prstGeom prst="rect">
              <a:avLst/>
            </a:prstGeom>
          </p:spPr>
        </p:pic>
        <p:sp>
          <p:nvSpPr>
            <p:cNvPr id="45" name="Tekstvak 44">
              <a:extLst>
                <a:ext uri="{FF2B5EF4-FFF2-40B4-BE49-F238E27FC236}">
                  <a16:creationId xmlns:a16="http://schemas.microsoft.com/office/drawing/2014/main" id="{9986794F-E81F-7A54-7CCA-4AD0C1D60E04}"/>
                </a:ext>
              </a:extLst>
            </p:cNvPr>
            <p:cNvSpPr txBox="1"/>
            <p:nvPr/>
          </p:nvSpPr>
          <p:spPr>
            <a:xfrm>
              <a:off x="8793370" y="4328600"/>
              <a:ext cx="1676678" cy="923331"/>
            </a:xfrm>
            <a:prstGeom prst="rect">
              <a:avLst/>
            </a:prstGeom>
            <a:noFill/>
          </p:spPr>
          <p:txBody>
            <a:bodyPr wrap="none" rtlCol="0">
              <a:spAutoFit/>
            </a:bodyPr>
            <a:lstStyle/>
            <a:p>
              <a:r>
                <a:rPr lang="nl-NL" dirty="0"/>
                <a:t>Large Language</a:t>
              </a:r>
            </a:p>
            <a:p>
              <a:r>
                <a:rPr lang="nl-NL" dirty="0"/>
                <a:t>Model: </a:t>
              </a:r>
            </a:p>
            <a:p>
              <a:r>
                <a:rPr lang="nl-NL" dirty="0" err="1"/>
                <a:t>Transformer</a:t>
              </a:r>
              <a:r>
                <a:rPr lang="nl-NL" dirty="0"/>
                <a:t> NN</a:t>
              </a:r>
            </a:p>
          </p:txBody>
        </p:sp>
      </p:grpSp>
      <p:cxnSp>
        <p:nvCxnSpPr>
          <p:cNvPr id="5" name="Rechte verbindingslijn 4">
            <a:extLst>
              <a:ext uri="{FF2B5EF4-FFF2-40B4-BE49-F238E27FC236}">
                <a16:creationId xmlns:a16="http://schemas.microsoft.com/office/drawing/2014/main" id="{8B7363F4-A301-220E-2BF6-C00A2EF72A03}"/>
              </a:ext>
            </a:extLst>
          </p:cNvPr>
          <p:cNvCxnSpPr/>
          <p:nvPr/>
        </p:nvCxnSpPr>
        <p:spPr>
          <a:xfrm>
            <a:off x="314960" y="1625440"/>
            <a:ext cx="11226800" cy="0"/>
          </a:xfrm>
          <a:prstGeom prst="line">
            <a:avLst/>
          </a:prstGeom>
          <a:ln w="190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9" name="Rechte verbindingslijn 8">
            <a:extLst>
              <a:ext uri="{FF2B5EF4-FFF2-40B4-BE49-F238E27FC236}">
                <a16:creationId xmlns:a16="http://schemas.microsoft.com/office/drawing/2014/main" id="{9A72F54D-022E-B0EC-045D-87E0C2A8C62E}"/>
              </a:ext>
            </a:extLst>
          </p:cNvPr>
          <p:cNvCxnSpPr/>
          <p:nvPr/>
        </p:nvCxnSpPr>
        <p:spPr>
          <a:xfrm>
            <a:off x="314960" y="3259118"/>
            <a:ext cx="11226800" cy="0"/>
          </a:xfrm>
          <a:prstGeom prst="line">
            <a:avLst/>
          </a:prstGeom>
          <a:ln w="190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 name="Rechte verbindingslijn 9">
            <a:extLst>
              <a:ext uri="{FF2B5EF4-FFF2-40B4-BE49-F238E27FC236}">
                <a16:creationId xmlns:a16="http://schemas.microsoft.com/office/drawing/2014/main" id="{FE0B326C-21BC-D9F7-5203-68BC8F8033A3}"/>
              </a:ext>
            </a:extLst>
          </p:cNvPr>
          <p:cNvCxnSpPr/>
          <p:nvPr/>
        </p:nvCxnSpPr>
        <p:spPr>
          <a:xfrm>
            <a:off x="314960" y="4952449"/>
            <a:ext cx="11226800" cy="0"/>
          </a:xfrm>
          <a:prstGeom prst="line">
            <a:avLst/>
          </a:prstGeom>
          <a:ln w="190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pic>
        <p:nvPicPr>
          <p:cNvPr id="12" name="Afbeelding 11">
            <a:extLst>
              <a:ext uri="{FF2B5EF4-FFF2-40B4-BE49-F238E27FC236}">
                <a16:creationId xmlns:a16="http://schemas.microsoft.com/office/drawing/2014/main" id="{FCB446EB-D88A-148F-DBD3-9ED24A89675F}"/>
              </a:ext>
            </a:extLst>
          </p:cNvPr>
          <p:cNvPicPr>
            <a:picLocks noChangeAspect="1"/>
          </p:cNvPicPr>
          <p:nvPr/>
        </p:nvPicPr>
        <p:blipFill>
          <a:blip r:embed="rId9"/>
          <a:stretch>
            <a:fillRect/>
          </a:stretch>
        </p:blipFill>
        <p:spPr>
          <a:xfrm>
            <a:off x="4768344" y="2026410"/>
            <a:ext cx="3009123" cy="845464"/>
          </a:xfrm>
          <a:prstGeom prst="rect">
            <a:avLst/>
          </a:prstGeom>
        </p:spPr>
      </p:pic>
      <p:sp>
        <p:nvSpPr>
          <p:cNvPr id="2" name="Ovaal 1">
            <a:extLst>
              <a:ext uri="{FF2B5EF4-FFF2-40B4-BE49-F238E27FC236}">
                <a16:creationId xmlns:a16="http://schemas.microsoft.com/office/drawing/2014/main" id="{A543C5D5-8F28-8988-1169-97D2D8141480}"/>
              </a:ext>
            </a:extLst>
          </p:cNvPr>
          <p:cNvSpPr/>
          <p:nvPr/>
        </p:nvSpPr>
        <p:spPr>
          <a:xfrm>
            <a:off x="802640" y="680720"/>
            <a:ext cx="203200" cy="203197"/>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nl-NL"/>
          </a:p>
        </p:txBody>
      </p:sp>
      <p:sp>
        <p:nvSpPr>
          <p:cNvPr id="8" name="Ovaal 7">
            <a:extLst>
              <a:ext uri="{FF2B5EF4-FFF2-40B4-BE49-F238E27FC236}">
                <a16:creationId xmlns:a16="http://schemas.microsoft.com/office/drawing/2014/main" id="{206E8F8B-6145-E2F4-E81E-30B932C3D5F3}"/>
              </a:ext>
            </a:extLst>
          </p:cNvPr>
          <p:cNvSpPr/>
          <p:nvPr/>
        </p:nvSpPr>
        <p:spPr>
          <a:xfrm>
            <a:off x="808518" y="2374050"/>
            <a:ext cx="203200" cy="203197"/>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nl-NL"/>
          </a:p>
        </p:txBody>
      </p:sp>
      <p:sp>
        <p:nvSpPr>
          <p:cNvPr id="11" name="Ovaal 10">
            <a:extLst>
              <a:ext uri="{FF2B5EF4-FFF2-40B4-BE49-F238E27FC236}">
                <a16:creationId xmlns:a16="http://schemas.microsoft.com/office/drawing/2014/main" id="{D39F8599-B79F-F137-CA5A-E13F7664A8AC}"/>
              </a:ext>
            </a:extLst>
          </p:cNvPr>
          <p:cNvSpPr/>
          <p:nvPr/>
        </p:nvSpPr>
        <p:spPr>
          <a:xfrm>
            <a:off x="802640" y="4004185"/>
            <a:ext cx="203200" cy="203197"/>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nl-NL"/>
          </a:p>
        </p:txBody>
      </p:sp>
      <p:sp>
        <p:nvSpPr>
          <p:cNvPr id="13" name="Ovaal 12">
            <a:extLst>
              <a:ext uri="{FF2B5EF4-FFF2-40B4-BE49-F238E27FC236}">
                <a16:creationId xmlns:a16="http://schemas.microsoft.com/office/drawing/2014/main" id="{7F12516F-917F-E10D-E9AB-21E25CFB893E}"/>
              </a:ext>
            </a:extLst>
          </p:cNvPr>
          <p:cNvSpPr/>
          <p:nvPr/>
        </p:nvSpPr>
        <p:spPr>
          <a:xfrm>
            <a:off x="802640" y="5546864"/>
            <a:ext cx="203200" cy="203197"/>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42741463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784B84F9-1EA9-E389-BFB6-873F1911D85E}"/>
              </a:ext>
            </a:extLst>
          </p:cNvPr>
          <p:cNvGrpSpPr/>
          <p:nvPr/>
        </p:nvGrpSpPr>
        <p:grpSpPr>
          <a:xfrm>
            <a:off x="400658" y="1136359"/>
            <a:ext cx="9432587" cy="5098391"/>
            <a:chOff x="791183" y="1174459"/>
            <a:chExt cx="9432587" cy="5098391"/>
          </a:xfrm>
        </p:grpSpPr>
        <p:pic>
          <p:nvPicPr>
            <p:cNvPr id="4098" name="Picture 2">
              <a:extLst>
                <a:ext uri="{FF2B5EF4-FFF2-40B4-BE49-F238E27FC236}">
                  <a16:creationId xmlns:a16="http://schemas.microsoft.com/office/drawing/2014/main" id="{6179E66A-8089-D875-B5F9-6523E757F49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631" b="14991"/>
            <a:stretch/>
          </p:blipFill>
          <p:spPr bwMode="auto">
            <a:xfrm>
              <a:off x="1289538" y="1174459"/>
              <a:ext cx="8934232" cy="491356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A3B8E8A0-D6E4-C756-6725-582FD0D7FBA1}"/>
                </a:ext>
              </a:extLst>
            </p:cNvPr>
            <p:cNvSpPr/>
            <p:nvPr/>
          </p:nvSpPr>
          <p:spPr>
            <a:xfrm>
              <a:off x="791183" y="5903199"/>
              <a:ext cx="1177047" cy="36965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grpSp>
      <p:sp>
        <p:nvSpPr>
          <p:cNvPr id="2" name="Titel 1">
            <a:extLst>
              <a:ext uri="{FF2B5EF4-FFF2-40B4-BE49-F238E27FC236}">
                <a16:creationId xmlns:a16="http://schemas.microsoft.com/office/drawing/2014/main" id="{F01841B4-65F4-AD7C-174F-583145611A7F}"/>
              </a:ext>
            </a:extLst>
          </p:cNvPr>
          <p:cNvSpPr>
            <a:spLocks noGrp="1"/>
          </p:cNvSpPr>
          <p:nvPr>
            <p:ph type="title"/>
          </p:nvPr>
        </p:nvSpPr>
        <p:spPr>
          <a:xfrm>
            <a:off x="981076" y="286604"/>
            <a:ext cx="9127474" cy="770671"/>
          </a:xfrm>
        </p:spPr>
        <p:txBody>
          <a:bodyPr>
            <a:normAutofit fontScale="90000"/>
          </a:bodyPr>
          <a:lstStyle/>
          <a:p>
            <a:r>
              <a:rPr lang="nl-NL" dirty="0"/>
              <a:t>Verschillende machine learning modellen</a:t>
            </a:r>
          </a:p>
        </p:txBody>
      </p:sp>
      <p:grpSp>
        <p:nvGrpSpPr>
          <p:cNvPr id="7" name="Group 6">
            <a:extLst>
              <a:ext uri="{FF2B5EF4-FFF2-40B4-BE49-F238E27FC236}">
                <a16:creationId xmlns:a16="http://schemas.microsoft.com/office/drawing/2014/main" id="{F93374BC-B87D-181E-CF3D-03DA7C3EA947}"/>
              </a:ext>
            </a:extLst>
          </p:cNvPr>
          <p:cNvGrpSpPr/>
          <p:nvPr/>
        </p:nvGrpSpPr>
        <p:grpSpPr>
          <a:xfrm>
            <a:off x="10105211" y="5469173"/>
            <a:ext cx="1940575" cy="897380"/>
            <a:chOff x="10105211" y="5469173"/>
            <a:chExt cx="1940575" cy="897380"/>
          </a:xfrm>
        </p:grpSpPr>
        <p:pic>
          <p:nvPicPr>
            <p:cNvPr id="4" name="Picture 6" descr="Hugging Face full logo transparent PNG - StickPNG">
              <a:extLst>
                <a:ext uri="{FF2B5EF4-FFF2-40B4-BE49-F238E27FC236}">
                  <a16:creationId xmlns:a16="http://schemas.microsoft.com/office/drawing/2014/main" id="{E4BBAF0C-EB16-BA37-C27D-047085FE79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05211" y="5469173"/>
              <a:ext cx="1187776" cy="79185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8" descr="Mastering Prompt Engineering for LLM Applications with LangChain">
              <a:extLst>
                <a:ext uri="{FF2B5EF4-FFF2-40B4-BE49-F238E27FC236}">
                  <a16:creationId xmlns:a16="http://schemas.microsoft.com/office/drawing/2014/main" id="{4D1FA8FD-BF42-6428-2BDD-3CC95AFBBD9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292987" y="5613754"/>
              <a:ext cx="752799" cy="752799"/>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24521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5B659A0-9D42-244D-C189-C8296386CA0B}"/>
              </a:ext>
            </a:extLst>
          </p:cNvPr>
          <p:cNvSpPr>
            <a:spLocks noGrp="1"/>
          </p:cNvSpPr>
          <p:nvPr>
            <p:ph type="title"/>
          </p:nvPr>
        </p:nvSpPr>
        <p:spPr/>
        <p:txBody>
          <a:bodyPr/>
          <a:lstStyle/>
          <a:p>
            <a:r>
              <a:rPr lang="nl-NL" dirty="0" err="1"/>
              <a:t>Deep</a:t>
            </a:r>
            <a:r>
              <a:rPr lang="nl-NL" dirty="0"/>
              <a:t> learning </a:t>
            </a:r>
            <a:r>
              <a:rPr lang="nl-NL" dirty="0">
                <a:sym typeface="Wingdings" panose="05000000000000000000" pitchFamily="2" charset="2"/>
              </a:rPr>
              <a:t> </a:t>
            </a:r>
            <a:r>
              <a:rPr lang="nl-NL" dirty="0"/>
              <a:t>neurale netwerken</a:t>
            </a:r>
          </a:p>
        </p:txBody>
      </p:sp>
      <p:pic>
        <p:nvPicPr>
          <p:cNvPr id="5" name="Picture 4">
            <a:extLst>
              <a:ext uri="{FF2B5EF4-FFF2-40B4-BE49-F238E27FC236}">
                <a16:creationId xmlns:a16="http://schemas.microsoft.com/office/drawing/2014/main" id="{1D694995-BD98-4003-8480-C2D99AADC9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4888" y="1366682"/>
            <a:ext cx="9066508" cy="4363681"/>
          </a:xfrm>
          <a:prstGeom prst="rect">
            <a:avLst/>
          </a:prstGeom>
        </p:spPr>
      </p:pic>
    </p:spTree>
    <p:extLst>
      <p:ext uri="{BB962C8B-B14F-4D97-AF65-F5344CB8AC3E}">
        <p14:creationId xmlns:p14="http://schemas.microsoft.com/office/powerpoint/2010/main" val="22897759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3" name="Group 252">
            <a:extLst>
              <a:ext uri="{FF2B5EF4-FFF2-40B4-BE49-F238E27FC236}">
                <a16:creationId xmlns:a16="http://schemas.microsoft.com/office/drawing/2014/main" id="{B5980CC6-9FED-EFA5-7B1D-7F08FB2E2DE9}"/>
              </a:ext>
            </a:extLst>
          </p:cNvPr>
          <p:cNvGrpSpPr/>
          <p:nvPr/>
        </p:nvGrpSpPr>
        <p:grpSpPr>
          <a:xfrm>
            <a:off x="4403627" y="1860480"/>
            <a:ext cx="3787453" cy="3669792"/>
            <a:chOff x="1004549" y="1700784"/>
            <a:chExt cx="3787453" cy="3669792"/>
          </a:xfrm>
          <a:solidFill>
            <a:schemeClr val="bg2">
              <a:lumMod val="50000"/>
            </a:schemeClr>
          </a:solidFill>
        </p:grpSpPr>
        <p:sp>
          <p:nvSpPr>
            <p:cNvPr id="248" name="Rectangle 247">
              <a:extLst>
                <a:ext uri="{FF2B5EF4-FFF2-40B4-BE49-F238E27FC236}">
                  <a16:creationId xmlns:a16="http://schemas.microsoft.com/office/drawing/2014/main" id="{70CE3437-09AB-2C1E-3EB3-F306978FC556}"/>
                </a:ext>
              </a:extLst>
            </p:cNvPr>
            <p:cNvSpPr/>
            <p:nvPr/>
          </p:nvSpPr>
          <p:spPr>
            <a:xfrm>
              <a:off x="1004549" y="1700784"/>
              <a:ext cx="164235" cy="3669792"/>
            </a:xfrm>
            <a:prstGeom prst="rect">
              <a:avLst/>
            </a:prstGeom>
            <a:grp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49" name="Rectangle 248">
              <a:extLst>
                <a:ext uri="{FF2B5EF4-FFF2-40B4-BE49-F238E27FC236}">
                  <a16:creationId xmlns:a16="http://schemas.microsoft.com/office/drawing/2014/main" id="{67044EA0-7E2C-22FA-46C9-6A23E5C28200}"/>
                </a:ext>
              </a:extLst>
            </p:cNvPr>
            <p:cNvSpPr/>
            <p:nvPr/>
          </p:nvSpPr>
          <p:spPr>
            <a:xfrm>
              <a:off x="1906104" y="1831226"/>
              <a:ext cx="175867" cy="3418815"/>
            </a:xfrm>
            <a:prstGeom prst="rect">
              <a:avLst/>
            </a:prstGeom>
            <a:grp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50" name="Rectangle 249">
              <a:extLst>
                <a:ext uri="{FF2B5EF4-FFF2-40B4-BE49-F238E27FC236}">
                  <a16:creationId xmlns:a16="http://schemas.microsoft.com/office/drawing/2014/main" id="{D24A0A45-5C35-47F2-EDA5-1F168963C902}"/>
                </a:ext>
              </a:extLst>
            </p:cNvPr>
            <p:cNvSpPr/>
            <p:nvPr/>
          </p:nvSpPr>
          <p:spPr>
            <a:xfrm>
              <a:off x="2815439" y="2124188"/>
              <a:ext cx="168972" cy="2738704"/>
            </a:xfrm>
            <a:prstGeom prst="rect">
              <a:avLst/>
            </a:prstGeom>
            <a:grp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51" name="Rectangle 250">
              <a:extLst>
                <a:ext uri="{FF2B5EF4-FFF2-40B4-BE49-F238E27FC236}">
                  <a16:creationId xmlns:a16="http://schemas.microsoft.com/office/drawing/2014/main" id="{7E2BA30C-B823-AE8C-B6ED-AFD155573743}"/>
                </a:ext>
              </a:extLst>
            </p:cNvPr>
            <p:cNvSpPr/>
            <p:nvPr/>
          </p:nvSpPr>
          <p:spPr>
            <a:xfrm>
              <a:off x="3734096" y="2732414"/>
              <a:ext cx="162511" cy="1775742"/>
            </a:xfrm>
            <a:prstGeom prst="rect">
              <a:avLst/>
            </a:prstGeom>
            <a:grp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52" name="Rectangle 251">
              <a:extLst>
                <a:ext uri="{FF2B5EF4-FFF2-40B4-BE49-F238E27FC236}">
                  <a16:creationId xmlns:a16="http://schemas.microsoft.com/office/drawing/2014/main" id="{F4DCA2F1-1209-EDAC-B83D-9EF484008424}"/>
                </a:ext>
              </a:extLst>
            </p:cNvPr>
            <p:cNvSpPr/>
            <p:nvPr/>
          </p:nvSpPr>
          <p:spPr>
            <a:xfrm>
              <a:off x="4643435" y="3329284"/>
              <a:ext cx="148567" cy="556542"/>
            </a:xfrm>
            <a:prstGeom prst="rect">
              <a:avLst/>
            </a:prstGeom>
            <a:grp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grpSp>
      <p:sp>
        <p:nvSpPr>
          <p:cNvPr id="2" name="Title 1">
            <a:extLst>
              <a:ext uri="{FF2B5EF4-FFF2-40B4-BE49-F238E27FC236}">
                <a16:creationId xmlns:a16="http://schemas.microsoft.com/office/drawing/2014/main" id="{32A652B1-721A-B13C-8227-BA489373A95A}"/>
              </a:ext>
            </a:extLst>
          </p:cNvPr>
          <p:cNvSpPr>
            <a:spLocks noGrp="1"/>
          </p:cNvSpPr>
          <p:nvPr>
            <p:ph type="title"/>
          </p:nvPr>
        </p:nvSpPr>
        <p:spPr>
          <a:xfrm>
            <a:off x="695136" y="305542"/>
            <a:ext cx="9805182" cy="1118140"/>
          </a:xfrm>
        </p:spPr>
        <p:txBody>
          <a:bodyPr>
            <a:normAutofit fontScale="90000"/>
          </a:bodyPr>
          <a:lstStyle/>
          <a:p>
            <a:r>
              <a:rPr lang="nl-NL" dirty="0"/>
              <a:t>Neurale Netwerken bouwen met neuronen</a:t>
            </a:r>
            <a:br>
              <a:rPr lang="nl-NL" dirty="0"/>
            </a:br>
            <a:r>
              <a:rPr lang="nl-NL" sz="4000" dirty="0">
                <a:sym typeface="Wingdings" panose="05000000000000000000" pitchFamily="2" charset="2"/>
              </a:rPr>
              <a:t> Image </a:t>
            </a:r>
            <a:r>
              <a:rPr lang="nl-NL" sz="4000" dirty="0" err="1">
                <a:sym typeface="Wingdings" panose="05000000000000000000" pitchFamily="2" charset="2"/>
              </a:rPr>
              <a:t>recognition</a:t>
            </a:r>
            <a:r>
              <a:rPr lang="nl-NL" sz="4000" dirty="0">
                <a:sym typeface="Wingdings" panose="05000000000000000000" pitchFamily="2" charset="2"/>
              </a:rPr>
              <a:t>, Natural Language Processing</a:t>
            </a:r>
            <a:endParaRPr lang="nl-NL" dirty="0"/>
          </a:p>
        </p:txBody>
      </p:sp>
      <p:grpSp>
        <p:nvGrpSpPr>
          <p:cNvPr id="272" name="Group 271">
            <a:extLst>
              <a:ext uri="{FF2B5EF4-FFF2-40B4-BE49-F238E27FC236}">
                <a16:creationId xmlns:a16="http://schemas.microsoft.com/office/drawing/2014/main" id="{4C206B95-FBA8-C670-66EC-A3207B45CB75}"/>
              </a:ext>
            </a:extLst>
          </p:cNvPr>
          <p:cNvGrpSpPr/>
          <p:nvPr/>
        </p:nvGrpSpPr>
        <p:grpSpPr>
          <a:xfrm>
            <a:off x="4398799" y="1916837"/>
            <a:ext cx="3807022" cy="3570213"/>
            <a:chOff x="3250719" y="1916837"/>
            <a:chExt cx="3807022" cy="3570213"/>
          </a:xfrm>
          <a:solidFill>
            <a:schemeClr val="bg2">
              <a:lumMod val="50000"/>
            </a:schemeClr>
          </a:solidFill>
        </p:grpSpPr>
        <p:sp>
          <p:nvSpPr>
            <p:cNvPr id="4" name="Oval 3">
              <a:extLst>
                <a:ext uri="{FF2B5EF4-FFF2-40B4-BE49-F238E27FC236}">
                  <a16:creationId xmlns:a16="http://schemas.microsoft.com/office/drawing/2014/main" id="{6B1D0052-FB00-5915-F490-4DF06D5E40DD}"/>
                </a:ext>
              </a:extLst>
            </p:cNvPr>
            <p:cNvSpPr/>
            <p:nvPr/>
          </p:nvSpPr>
          <p:spPr>
            <a:xfrm>
              <a:off x="4160601" y="2033326"/>
              <a:ext cx="165370" cy="150860"/>
            </a:xfrm>
            <a:prstGeom prst="ellipse">
              <a:avLst/>
            </a:prstGeom>
            <a:grp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 name="Oval 4">
              <a:extLst>
                <a:ext uri="{FF2B5EF4-FFF2-40B4-BE49-F238E27FC236}">
                  <a16:creationId xmlns:a16="http://schemas.microsoft.com/office/drawing/2014/main" id="{1EFA7C45-A729-878C-DB85-EE314FFFAF00}"/>
                </a:ext>
              </a:extLst>
            </p:cNvPr>
            <p:cNvSpPr/>
            <p:nvPr/>
          </p:nvSpPr>
          <p:spPr>
            <a:xfrm>
              <a:off x="4160601" y="2277166"/>
              <a:ext cx="165370" cy="150860"/>
            </a:xfrm>
            <a:prstGeom prst="ellipse">
              <a:avLst/>
            </a:prstGeom>
            <a:grp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 name="Oval 5">
              <a:extLst>
                <a:ext uri="{FF2B5EF4-FFF2-40B4-BE49-F238E27FC236}">
                  <a16:creationId xmlns:a16="http://schemas.microsoft.com/office/drawing/2014/main" id="{19A07181-E888-8F8E-B69B-D4189D506190}"/>
                </a:ext>
              </a:extLst>
            </p:cNvPr>
            <p:cNvSpPr/>
            <p:nvPr/>
          </p:nvSpPr>
          <p:spPr>
            <a:xfrm>
              <a:off x="4160601" y="2521006"/>
              <a:ext cx="165370" cy="150860"/>
            </a:xfrm>
            <a:prstGeom prst="ellipse">
              <a:avLst/>
            </a:prstGeom>
            <a:grp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 name="Oval 6">
              <a:extLst>
                <a:ext uri="{FF2B5EF4-FFF2-40B4-BE49-F238E27FC236}">
                  <a16:creationId xmlns:a16="http://schemas.microsoft.com/office/drawing/2014/main" id="{B8223308-AC8B-3E87-4974-B8B917CAE407}"/>
                </a:ext>
              </a:extLst>
            </p:cNvPr>
            <p:cNvSpPr/>
            <p:nvPr/>
          </p:nvSpPr>
          <p:spPr>
            <a:xfrm>
              <a:off x="4160601" y="2764846"/>
              <a:ext cx="165370" cy="150860"/>
            </a:xfrm>
            <a:prstGeom prst="ellipse">
              <a:avLst/>
            </a:prstGeom>
            <a:grp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 name="Oval 7">
              <a:extLst>
                <a:ext uri="{FF2B5EF4-FFF2-40B4-BE49-F238E27FC236}">
                  <a16:creationId xmlns:a16="http://schemas.microsoft.com/office/drawing/2014/main" id="{53B8325F-7C55-8EA1-A949-48DDF9235318}"/>
                </a:ext>
              </a:extLst>
            </p:cNvPr>
            <p:cNvSpPr/>
            <p:nvPr/>
          </p:nvSpPr>
          <p:spPr>
            <a:xfrm>
              <a:off x="4160601" y="3008686"/>
              <a:ext cx="165370" cy="150860"/>
            </a:xfrm>
            <a:prstGeom prst="ellipse">
              <a:avLst/>
            </a:prstGeom>
            <a:grp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9" name="Oval 8">
              <a:extLst>
                <a:ext uri="{FF2B5EF4-FFF2-40B4-BE49-F238E27FC236}">
                  <a16:creationId xmlns:a16="http://schemas.microsoft.com/office/drawing/2014/main" id="{F5B898A7-CBF6-B950-4936-58D336E7D454}"/>
                </a:ext>
              </a:extLst>
            </p:cNvPr>
            <p:cNvSpPr/>
            <p:nvPr/>
          </p:nvSpPr>
          <p:spPr>
            <a:xfrm>
              <a:off x="4160601" y="3252526"/>
              <a:ext cx="165370" cy="150860"/>
            </a:xfrm>
            <a:prstGeom prst="ellipse">
              <a:avLst/>
            </a:prstGeom>
            <a:grp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0" name="Oval 9">
              <a:extLst>
                <a:ext uri="{FF2B5EF4-FFF2-40B4-BE49-F238E27FC236}">
                  <a16:creationId xmlns:a16="http://schemas.microsoft.com/office/drawing/2014/main" id="{4CF3F3EC-7ABB-1F47-E61C-EB93EA4AD472}"/>
                </a:ext>
              </a:extLst>
            </p:cNvPr>
            <p:cNvSpPr/>
            <p:nvPr/>
          </p:nvSpPr>
          <p:spPr>
            <a:xfrm>
              <a:off x="4160601" y="3496366"/>
              <a:ext cx="165370" cy="150860"/>
            </a:xfrm>
            <a:prstGeom prst="ellipse">
              <a:avLst/>
            </a:prstGeom>
            <a:grp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1" name="Oval 10">
              <a:extLst>
                <a:ext uri="{FF2B5EF4-FFF2-40B4-BE49-F238E27FC236}">
                  <a16:creationId xmlns:a16="http://schemas.microsoft.com/office/drawing/2014/main" id="{DE329321-3DC8-BFF7-ACE2-F4B5EAFB7179}"/>
                </a:ext>
              </a:extLst>
            </p:cNvPr>
            <p:cNvSpPr/>
            <p:nvPr/>
          </p:nvSpPr>
          <p:spPr>
            <a:xfrm>
              <a:off x="4160601" y="3740206"/>
              <a:ext cx="165370" cy="150860"/>
            </a:xfrm>
            <a:prstGeom prst="ellipse">
              <a:avLst/>
            </a:prstGeom>
            <a:grp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2" name="Oval 11">
              <a:extLst>
                <a:ext uri="{FF2B5EF4-FFF2-40B4-BE49-F238E27FC236}">
                  <a16:creationId xmlns:a16="http://schemas.microsoft.com/office/drawing/2014/main" id="{58DD7E4A-FA41-B077-A8C1-53553BE4D931}"/>
                </a:ext>
              </a:extLst>
            </p:cNvPr>
            <p:cNvSpPr/>
            <p:nvPr/>
          </p:nvSpPr>
          <p:spPr>
            <a:xfrm>
              <a:off x="4160601" y="3984046"/>
              <a:ext cx="165370" cy="150860"/>
            </a:xfrm>
            <a:prstGeom prst="ellipse">
              <a:avLst/>
            </a:prstGeom>
            <a:grp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3" name="Oval 12">
              <a:extLst>
                <a:ext uri="{FF2B5EF4-FFF2-40B4-BE49-F238E27FC236}">
                  <a16:creationId xmlns:a16="http://schemas.microsoft.com/office/drawing/2014/main" id="{A201F7C2-087A-C6C2-7810-AAF38096F827}"/>
                </a:ext>
              </a:extLst>
            </p:cNvPr>
            <p:cNvSpPr/>
            <p:nvPr/>
          </p:nvSpPr>
          <p:spPr>
            <a:xfrm>
              <a:off x="4160601" y="4227886"/>
              <a:ext cx="165370" cy="150860"/>
            </a:xfrm>
            <a:prstGeom prst="ellipse">
              <a:avLst/>
            </a:prstGeom>
            <a:grp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4" name="Oval 13">
              <a:extLst>
                <a:ext uri="{FF2B5EF4-FFF2-40B4-BE49-F238E27FC236}">
                  <a16:creationId xmlns:a16="http://schemas.microsoft.com/office/drawing/2014/main" id="{99F49FE4-9D31-B61A-2A3B-9DF414CD08DB}"/>
                </a:ext>
              </a:extLst>
            </p:cNvPr>
            <p:cNvSpPr/>
            <p:nvPr/>
          </p:nvSpPr>
          <p:spPr>
            <a:xfrm>
              <a:off x="4160601" y="4471726"/>
              <a:ext cx="165370" cy="150860"/>
            </a:xfrm>
            <a:prstGeom prst="ellipse">
              <a:avLst/>
            </a:prstGeom>
            <a:grp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5" name="Oval 14">
              <a:extLst>
                <a:ext uri="{FF2B5EF4-FFF2-40B4-BE49-F238E27FC236}">
                  <a16:creationId xmlns:a16="http://schemas.microsoft.com/office/drawing/2014/main" id="{5ADE66E1-7458-CC3D-598C-C47E915B01E4}"/>
                </a:ext>
              </a:extLst>
            </p:cNvPr>
            <p:cNvSpPr/>
            <p:nvPr/>
          </p:nvSpPr>
          <p:spPr>
            <a:xfrm>
              <a:off x="4160601" y="4715566"/>
              <a:ext cx="165370" cy="150860"/>
            </a:xfrm>
            <a:prstGeom prst="ellipse">
              <a:avLst/>
            </a:prstGeom>
            <a:grp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6" name="Oval 15">
              <a:extLst>
                <a:ext uri="{FF2B5EF4-FFF2-40B4-BE49-F238E27FC236}">
                  <a16:creationId xmlns:a16="http://schemas.microsoft.com/office/drawing/2014/main" id="{6C112682-9690-2C26-FD05-C1353D2E0EF6}"/>
                </a:ext>
              </a:extLst>
            </p:cNvPr>
            <p:cNvSpPr/>
            <p:nvPr/>
          </p:nvSpPr>
          <p:spPr>
            <a:xfrm>
              <a:off x="4160601" y="4959406"/>
              <a:ext cx="165370" cy="150860"/>
            </a:xfrm>
            <a:prstGeom prst="ellipse">
              <a:avLst/>
            </a:prstGeom>
            <a:grp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7" name="Oval 16">
              <a:extLst>
                <a:ext uri="{FF2B5EF4-FFF2-40B4-BE49-F238E27FC236}">
                  <a16:creationId xmlns:a16="http://schemas.microsoft.com/office/drawing/2014/main" id="{A808F311-BBAC-E036-A629-E77859D20563}"/>
                </a:ext>
              </a:extLst>
            </p:cNvPr>
            <p:cNvSpPr/>
            <p:nvPr/>
          </p:nvSpPr>
          <p:spPr>
            <a:xfrm>
              <a:off x="4160601" y="5203246"/>
              <a:ext cx="165370" cy="150860"/>
            </a:xfrm>
            <a:prstGeom prst="ellipse">
              <a:avLst/>
            </a:prstGeom>
            <a:grp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8" name="Oval 17">
              <a:extLst>
                <a:ext uri="{FF2B5EF4-FFF2-40B4-BE49-F238E27FC236}">
                  <a16:creationId xmlns:a16="http://schemas.microsoft.com/office/drawing/2014/main" id="{BF2AB0E1-3651-154E-FAF4-05A2B1A62784}"/>
                </a:ext>
              </a:extLst>
            </p:cNvPr>
            <p:cNvSpPr/>
            <p:nvPr/>
          </p:nvSpPr>
          <p:spPr>
            <a:xfrm>
              <a:off x="5068905" y="2381561"/>
              <a:ext cx="165370" cy="150860"/>
            </a:xfrm>
            <a:prstGeom prst="ellipse">
              <a:avLst/>
            </a:prstGeom>
            <a:grp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9" name="Oval 18">
              <a:extLst>
                <a:ext uri="{FF2B5EF4-FFF2-40B4-BE49-F238E27FC236}">
                  <a16:creationId xmlns:a16="http://schemas.microsoft.com/office/drawing/2014/main" id="{C3A52A2E-304E-447A-47F7-4649CD8A14FB}"/>
                </a:ext>
              </a:extLst>
            </p:cNvPr>
            <p:cNvSpPr/>
            <p:nvPr/>
          </p:nvSpPr>
          <p:spPr>
            <a:xfrm>
              <a:off x="5068905" y="2625401"/>
              <a:ext cx="165370" cy="150860"/>
            </a:xfrm>
            <a:prstGeom prst="ellipse">
              <a:avLst/>
            </a:prstGeom>
            <a:grp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0" name="Oval 19">
              <a:extLst>
                <a:ext uri="{FF2B5EF4-FFF2-40B4-BE49-F238E27FC236}">
                  <a16:creationId xmlns:a16="http://schemas.microsoft.com/office/drawing/2014/main" id="{D60D6746-8FCD-D3E8-169D-A7CE62BCCED9}"/>
                </a:ext>
              </a:extLst>
            </p:cNvPr>
            <p:cNvSpPr/>
            <p:nvPr/>
          </p:nvSpPr>
          <p:spPr>
            <a:xfrm>
              <a:off x="5068905" y="2869241"/>
              <a:ext cx="165370" cy="150860"/>
            </a:xfrm>
            <a:prstGeom prst="ellipse">
              <a:avLst/>
            </a:prstGeom>
            <a:grp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1" name="Oval 20">
              <a:extLst>
                <a:ext uri="{FF2B5EF4-FFF2-40B4-BE49-F238E27FC236}">
                  <a16:creationId xmlns:a16="http://schemas.microsoft.com/office/drawing/2014/main" id="{7AD7E3D8-F883-B354-7912-826AD2A7E615}"/>
                </a:ext>
              </a:extLst>
            </p:cNvPr>
            <p:cNvSpPr/>
            <p:nvPr/>
          </p:nvSpPr>
          <p:spPr>
            <a:xfrm>
              <a:off x="5068905" y="3113081"/>
              <a:ext cx="165370" cy="150860"/>
            </a:xfrm>
            <a:prstGeom prst="ellipse">
              <a:avLst/>
            </a:prstGeom>
            <a:grp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2" name="Oval 21">
              <a:extLst>
                <a:ext uri="{FF2B5EF4-FFF2-40B4-BE49-F238E27FC236}">
                  <a16:creationId xmlns:a16="http://schemas.microsoft.com/office/drawing/2014/main" id="{1DCB72A4-50E2-DBCB-9C2E-63AF0AB45D94}"/>
                </a:ext>
              </a:extLst>
            </p:cNvPr>
            <p:cNvSpPr/>
            <p:nvPr/>
          </p:nvSpPr>
          <p:spPr>
            <a:xfrm>
              <a:off x="5068905" y="3356921"/>
              <a:ext cx="165370" cy="150860"/>
            </a:xfrm>
            <a:prstGeom prst="ellipse">
              <a:avLst/>
            </a:prstGeom>
            <a:grp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3" name="Oval 22">
              <a:extLst>
                <a:ext uri="{FF2B5EF4-FFF2-40B4-BE49-F238E27FC236}">
                  <a16:creationId xmlns:a16="http://schemas.microsoft.com/office/drawing/2014/main" id="{3C5A3564-9358-A925-1AD0-6C8DA340A295}"/>
                </a:ext>
              </a:extLst>
            </p:cNvPr>
            <p:cNvSpPr/>
            <p:nvPr/>
          </p:nvSpPr>
          <p:spPr>
            <a:xfrm>
              <a:off x="5068905" y="3600761"/>
              <a:ext cx="165370" cy="150860"/>
            </a:xfrm>
            <a:prstGeom prst="ellipse">
              <a:avLst/>
            </a:prstGeom>
            <a:grp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4" name="Oval 23">
              <a:extLst>
                <a:ext uri="{FF2B5EF4-FFF2-40B4-BE49-F238E27FC236}">
                  <a16:creationId xmlns:a16="http://schemas.microsoft.com/office/drawing/2014/main" id="{FECA224E-2B06-8337-B6E5-4D6C9924EBE5}"/>
                </a:ext>
              </a:extLst>
            </p:cNvPr>
            <p:cNvSpPr/>
            <p:nvPr/>
          </p:nvSpPr>
          <p:spPr>
            <a:xfrm>
              <a:off x="5068905" y="3844601"/>
              <a:ext cx="165370" cy="150860"/>
            </a:xfrm>
            <a:prstGeom prst="ellipse">
              <a:avLst/>
            </a:prstGeom>
            <a:grp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5" name="Oval 24">
              <a:extLst>
                <a:ext uri="{FF2B5EF4-FFF2-40B4-BE49-F238E27FC236}">
                  <a16:creationId xmlns:a16="http://schemas.microsoft.com/office/drawing/2014/main" id="{97DF90CF-262A-55A1-B57F-D61BBED10AEE}"/>
                </a:ext>
              </a:extLst>
            </p:cNvPr>
            <p:cNvSpPr/>
            <p:nvPr/>
          </p:nvSpPr>
          <p:spPr>
            <a:xfrm>
              <a:off x="5068905" y="4088441"/>
              <a:ext cx="165370" cy="150860"/>
            </a:xfrm>
            <a:prstGeom prst="ellipse">
              <a:avLst/>
            </a:prstGeom>
            <a:grp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6" name="Oval 25">
              <a:extLst>
                <a:ext uri="{FF2B5EF4-FFF2-40B4-BE49-F238E27FC236}">
                  <a16:creationId xmlns:a16="http://schemas.microsoft.com/office/drawing/2014/main" id="{D5BA55F0-CFCA-B06E-A326-338B0FE17FC2}"/>
                </a:ext>
              </a:extLst>
            </p:cNvPr>
            <p:cNvSpPr/>
            <p:nvPr/>
          </p:nvSpPr>
          <p:spPr>
            <a:xfrm>
              <a:off x="5068905" y="4332281"/>
              <a:ext cx="165370" cy="150860"/>
            </a:xfrm>
            <a:prstGeom prst="ellipse">
              <a:avLst/>
            </a:prstGeom>
            <a:grp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7" name="Oval 26">
              <a:extLst>
                <a:ext uri="{FF2B5EF4-FFF2-40B4-BE49-F238E27FC236}">
                  <a16:creationId xmlns:a16="http://schemas.microsoft.com/office/drawing/2014/main" id="{3E8E88E5-5A0D-C482-F93A-FED10AC6E861}"/>
                </a:ext>
              </a:extLst>
            </p:cNvPr>
            <p:cNvSpPr/>
            <p:nvPr/>
          </p:nvSpPr>
          <p:spPr>
            <a:xfrm>
              <a:off x="5068905" y="4576121"/>
              <a:ext cx="165370" cy="150860"/>
            </a:xfrm>
            <a:prstGeom prst="ellipse">
              <a:avLst/>
            </a:prstGeom>
            <a:grp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8" name="Oval 27">
              <a:extLst>
                <a:ext uri="{FF2B5EF4-FFF2-40B4-BE49-F238E27FC236}">
                  <a16:creationId xmlns:a16="http://schemas.microsoft.com/office/drawing/2014/main" id="{88516F65-6FC4-596B-782B-E9000A5023E9}"/>
                </a:ext>
              </a:extLst>
            </p:cNvPr>
            <p:cNvSpPr/>
            <p:nvPr/>
          </p:nvSpPr>
          <p:spPr>
            <a:xfrm>
              <a:off x="5068905" y="4819961"/>
              <a:ext cx="165370" cy="150860"/>
            </a:xfrm>
            <a:prstGeom prst="ellipse">
              <a:avLst/>
            </a:prstGeom>
            <a:grp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0" name="Oval 79">
              <a:extLst>
                <a:ext uri="{FF2B5EF4-FFF2-40B4-BE49-F238E27FC236}">
                  <a16:creationId xmlns:a16="http://schemas.microsoft.com/office/drawing/2014/main" id="{8F0EEFFD-1ECE-A184-1D6D-73435592CD64}"/>
                </a:ext>
              </a:extLst>
            </p:cNvPr>
            <p:cNvSpPr/>
            <p:nvPr/>
          </p:nvSpPr>
          <p:spPr>
            <a:xfrm>
              <a:off x="5981400" y="2963856"/>
              <a:ext cx="165370" cy="150860"/>
            </a:xfrm>
            <a:prstGeom prst="ellipse">
              <a:avLst/>
            </a:prstGeom>
            <a:grp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1" name="Oval 80">
              <a:extLst>
                <a:ext uri="{FF2B5EF4-FFF2-40B4-BE49-F238E27FC236}">
                  <a16:creationId xmlns:a16="http://schemas.microsoft.com/office/drawing/2014/main" id="{435EA434-5127-9D49-A7D2-345E00AE4D2C}"/>
                </a:ext>
              </a:extLst>
            </p:cNvPr>
            <p:cNvSpPr/>
            <p:nvPr/>
          </p:nvSpPr>
          <p:spPr>
            <a:xfrm>
              <a:off x="5981400" y="3207696"/>
              <a:ext cx="165370" cy="150860"/>
            </a:xfrm>
            <a:prstGeom prst="ellipse">
              <a:avLst/>
            </a:prstGeom>
            <a:grp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2" name="Oval 81">
              <a:extLst>
                <a:ext uri="{FF2B5EF4-FFF2-40B4-BE49-F238E27FC236}">
                  <a16:creationId xmlns:a16="http://schemas.microsoft.com/office/drawing/2014/main" id="{68834064-CFAF-F5C8-D844-1DAE55BCF8EF}"/>
                </a:ext>
              </a:extLst>
            </p:cNvPr>
            <p:cNvSpPr/>
            <p:nvPr/>
          </p:nvSpPr>
          <p:spPr>
            <a:xfrm>
              <a:off x="5981400" y="3451536"/>
              <a:ext cx="165370" cy="150860"/>
            </a:xfrm>
            <a:prstGeom prst="ellipse">
              <a:avLst/>
            </a:prstGeom>
            <a:grp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3" name="Oval 82">
              <a:extLst>
                <a:ext uri="{FF2B5EF4-FFF2-40B4-BE49-F238E27FC236}">
                  <a16:creationId xmlns:a16="http://schemas.microsoft.com/office/drawing/2014/main" id="{DB457255-2141-C500-E11B-49F469FC1154}"/>
                </a:ext>
              </a:extLst>
            </p:cNvPr>
            <p:cNvSpPr/>
            <p:nvPr/>
          </p:nvSpPr>
          <p:spPr>
            <a:xfrm>
              <a:off x="5981400" y="3695376"/>
              <a:ext cx="165370" cy="150860"/>
            </a:xfrm>
            <a:prstGeom prst="ellipse">
              <a:avLst/>
            </a:prstGeom>
            <a:grp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4" name="Oval 83">
              <a:extLst>
                <a:ext uri="{FF2B5EF4-FFF2-40B4-BE49-F238E27FC236}">
                  <a16:creationId xmlns:a16="http://schemas.microsoft.com/office/drawing/2014/main" id="{6054868D-AC8E-699A-D9A9-B4F8456AD3B6}"/>
                </a:ext>
              </a:extLst>
            </p:cNvPr>
            <p:cNvSpPr/>
            <p:nvPr/>
          </p:nvSpPr>
          <p:spPr>
            <a:xfrm>
              <a:off x="5981400" y="3939216"/>
              <a:ext cx="165370" cy="150860"/>
            </a:xfrm>
            <a:prstGeom prst="ellipse">
              <a:avLst/>
            </a:prstGeom>
            <a:grp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5" name="Oval 84">
              <a:extLst>
                <a:ext uri="{FF2B5EF4-FFF2-40B4-BE49-F238E27FC236}">
                  <a16:creationId xmlns:a16="http://schemas.microsoft.com/office/drawing/2014/main" id="{89B0E3C9-E92D-29D5-95C6-519BC9ECB92A}"/>
                </a:ext>
              </a:extLst>
            </p:cNvPr>
            <p:cNvSpPr/>
            <p:nvPr/>
          </p:nvSpPr>
          <p:spPr>
            <a:xfrm>
              <a:off x="5981400" y="4183056"/>
              <a:ext cx="165370" cy="150860"/>
            </a:xfrm>
            <a:prstGeom prst="ellipse">
              <a:avLst/>
            </a:prstGeom>
            <a:grp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6" name="Oval 85">
              <a:extLst>
                <a:ext uri="{FF2B5EF4-FFF2-40B4-BE49-F238E27FC236}">
                  <a16:creationId xmlns:a16="http://schemas.microsoft.com/office/drawing/2014/main" id="{CFDA0C1B-C736-55A0-6B6B-D21CE0CC7614}"/>
                </a:ext>
              </a:extLst>
            </p:cNvPr>
            <p:cNvSpPr/>
            <p:nvPr/>
          </p:nvSpPr>
          <p:spPr>
            <a:xfrm>
              <a:off x="5981400" y="4426896"/>
              <a:ext cx="165370" cy="150860"/>
            </a:xfrm>
            <a:prstGeom prst="ellipse">
              <a:avLst/>
            </a:prstGeom>
            <a:grp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22" name="Oval 121">
              <a:extLst>
                <a:ext uri="{FF2B5EF4-FFF2-40B4-BE49-F238E27FC236}">
                  <a16:creationId xmlns:a16="http://schemas.microsoft.com/office/drawing/2014/main" id="{C92BBD2A-6B47-1EC4-4669-A0847180AC76}"/>
                </a:ext>
              </a:extLst>
            </p:cNvPr>
            <p:cNvSpPr/>
            <p:nvPr/>
          </p:nvSpPr>
          <p:spPr>
            <a:xfrm>
              <a:off x="6892371" y="3548691"/>
              <a:ext cx="165370" cy="150860"/>
            </a:xfrm>
            <a:prstGeom prst="ellipse">
              <a:avLst/>
            </a:prstGeom>
            <a:grp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23" name="Oval 122">
              <a:extLst>
                <a:ext uri="{FF2B5EF4-FFF2-40B4-BE49-F238E27FC236}">
                  <a16:creationId xmlns:a16="http://schemas.microsoft.com/office/drawing/2014/main" id="{14C31DFE-0B9C-7761-8194-302F7385E386}"/>
                </a:ext>
              </a:extLst>
            </p:cNvPr>
            <p:cNvSpPr/>
            <p:nvPr/>
          </p:nvSpPr>
          <p:spPr>
            <a:xfrm>
              <a:off x="6892371" y="3792531"/>
              <a:ext cx="165370" cy="150860"/>
            </a:xfrm>
            <a:prstGeom prst="ellipse">
              <a:avLst/>
            </a:prstGeom>
            <a:grp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9" name="Oval 28">
              <a:extLst>
                <a:ext uri="{FF2B5EF4-FFF2-40B4-BE49-F238E27FC236}">
                  <a16:creationId xmlns:a16="http://schemas.microsoft.com/office/drawing/2014/main" id="{8BF26510-AEC2-D2F8-081A-D2D669E6D62D}"/>
                </a:ext>
              </a:extLst>
            </p:cNvPr>
            <p:cNvSpPr/>
            <p:nvPr/>
          </p:nvSpPr>
          <p:spPr>
            <a:xfrm>
              <a:off x="3256045" y="2166270"/>
              <a:ext cx="165370" cy="150860"/>
            </a:xfrm>
            <a:prstGeom prst="ellipse">
              <a:avLst/>
            </a:prstGeom>
            <a:grp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0" name="Oval 29">
              <a:extLst>
                <a:ext uri="{FF2B5EF4-FFF2-40B4-BE49-F238E27FC236}">
                  <a16:creationId xmlns:a16="http://schemas.microsoft.com/office/drawing/2014/main" id="{F7B8D1E1-B53C-F2D9-AC5A-D09209D49F54}"/>
                </a:ext>
              </a:extLst>
            </p:cNvPr>
            <p:cNvSpPr/>
            <p:nvPr/>
          </p:nvSpPr>
          <p:spPr>
            <a:xfrm>
              <a:off x="3256045" y="2410110"/>
              <a:ext cx="165370" cy="150860"/>
            </a:xfrm>
            <a:prstGeom prst="ellipse">
              <a:avLst/>
            </a:prstGeom>
            <a:grp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1" name="Oval 30">
              <a:extLst>
                <a:ext uri="{FF2B5EF4-FFF2-40B4-BE49-F238E27FC236}">
                  <a16:creationId xmlns:a16="http://schemas.microsoft.com/office/drawing/2014/main" id="{9DBB71BD-A3E7-21AA-E065-89FDAC248D9B}"/>
                </a:ext>
              </a:extLst>
            </p:cNvPr>
            <p:cNvSpPr/>
            <p:nvPr/>
          </p:nvSpPr>
          <p:spPr>
            <a:xfrm>
              <a:off x="3256045" y="2653950"/>
              <a:ext cx="165370" cy="150860"/>
            </a:xfrm>
            <a:prstGeom prst="ellipse">
              <a:avLst/>
            </a:prstGeom>
            <a:grp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2" name="Oval 31">
              <a:extLst>
                <a:ext uri="{FF2B5EF4-FFF2-40B4-BE49-F238E27FC236}">
                  <a16:creationId xmlns:a16="http://schemas.microsoft.com/office/drawing/2014/main" id="{3B4158EE-2AF8-4C2A-4CD2-4AD54AA1A00D}"/>
                </a:ext>
              </a:extLst>
            </p:cNvPr>
            <p:cNvSpPr/>
            <p:nvPr/>
          </p:nvSpPr>
          <p:spPr>
            <a:xfrm>
              <a:off x="3256045" y="2897790"/>
              <a:ext cx="165370" cy="150860"/>
            </a:xfrm>
            <a:prstGeom prst="ellipse">
              <a:avLst/>
            </a:prstGeom>
            <a:grp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5" name="Oval 34">
              <a:extLst>
                <a:ext uri="{FF2B5EF4-FFF2-40B4-BE49-F238E27FC236}">
                  <a16:creationId xmlns:a16="http://schemas.microsoft.com/office/drawing/2014/main" id="{93341B32-682F-A8B1-D7A6-49A07336012B}"/>
                </a:ext>
              </a:extLst>
            </p:cNvPr>
            <p:cNvSpPr/>
            <p:nvPr/>
          </p:nvSpPr>
          <p:spPr>
            <a:xfrm>
              <a:off x="3256045" y="3141630"/>
              <a:ext cx="165370" cy="150860"/>
            </a:xfrm>
            <a:prstGeom prst="ellipse">
              <a:avLst/>
            </a:prstGeom>
            <a:grp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6" name="Oval 35">
              <a:extLst>
                <a:ext uri="{FF2B5EF4-FFF2-40B4-BE49-F238E27FC236}">
                  <a16:creationId xmlns:a16="http://schemas.microsoft.com/office/drawing/2014/main" id="{9B25AF22-40D8-4B7A-CBA9-6B0CC3C9923F}"/>
                </a:ext>
              </a:extLst>
            </p:cNvPr>
            <p:cNvSpPr/>
            <p:nvPr/>
          </p:nvSpPr>
          <p:spPr>
            <a:xfrm>
              <a:off x="3256045" y="3385470"/>
              <a:ext cx="165370" cy="150860"/>
            </a:xfrm>
            <a:prstGeom prst="ellipse">
              <a:avLst/>
            </a:prstGeom>
            <a:grp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 name="Oval 38">
              <a:extLst>
                <a:ext uri="{FF2B5EF4-FFF2-40B4-BE49-F238E27FC236}">
                  <a16:creationId xmlns:a16="http://schemas.microsoft.com/office/drawing/2014/main" id="{840E1887-29DE-889E-3E62-7CF70345F62C}"/>
                </a:ext>
              </a:extLst>
            </p:cNvPr>
            <p:cNvSpPr/>
            <p:nvPr/>
          </p:nvSpPr>
          <p:spPr>
            <a:xfrm>
              <a:off x="3256045" y="3629310"/>
              <a:ext cx="165370" cy="150860"/>
            </a:xfrm>
            <a:prstGeom prst="ellipse">
              <a:avLst/>
            </a:prstGeom>
            <a:grp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12" name="Oval 111">
              <a:extLst>
                <a:ext uri="{FF2B5EF4-FFF2-40B4-BE49-F238E27FC236}">
                  <a16:creationId xmlns:a16="http://schemas.microsoft.com/office/drawing/2014/main" id="{5B9E2E04-72E5-CA2C-0286-B99E23F508AA}"/>
                </a:ext>
              </a:extLst>
            </p:cNvPr>
            <p:cNvSpPr/>
            <p:nvPr/>
          </p:nvSpPr>
          <p:spPr>
            <a:xfrm>
              <a:off x="3256045" y="3873150"/>
              <a:ext cx="165370" cy="150860"/>
            </a:xfrm>
            <a:prstGeom prst="ellipse">
              <a:avLst/>
            </a:prstGeom>
            <a:grp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14" name="Oval 113">
              <a:extLst>
                <a:ext uri="{FF2B5EF4-FFF2-40B4-BE49-F238E27FC236}">
                  <a16:creationId xmlns:a16="http://schemas.microsoft.com/office/drawing/2014/main" id="{608210E9-184C-D2B3-1288-6F174A1B4DA7}"/>
                </a:ext>
              </a:extLst>
            </p:cNvPr>
            <p:cNvSpPr/>
            <p:nvPr/>
          </p:nvSpPr>
          <p:spPr>
            <a:xfrm>
              <a:off x="3256045" y="4116990"/>
              <a:ext cx="165370" cy="150860"/>
            </a:xfrm>
            <a:prstGeom prst="ellipse">
              <a:avLst/>
            </a:prstGeom>
            <a:grp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16" name="Oval 115">
              <a:extLst>
                <a:ext uri="{FF2B5EF4-FFF2-40B4-BE49-F238E27FC236}">
                  <a16:creationId xmlns:a16="http://schemas.microsoft.com/office/drawing/2014/main" id="{C4AC11DB-44F1-4798-1867-21FFA54F3297}"/>
                </a:ext>
              </a:extLst>
            </p:cNvPr>
            <p:cNvSpPr/>
            <p:nvPr/>
          </p:nvSpPr>
          <p:spPr>
            <a:xfrm>
              <a:off x="3256045" y="4360830"/>
              <a:ext cx="165370" cy="150860"/>
            </a:xfrm>
            <a:prstGeom prst="ellipse">
              <a:avLst/>
            </a:prstGeom>
            <a:grp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18" name="Oval 117">
              <a:extLst>
                <a:ext uri="{FF2B5EF4-FFF2-40B4-BE49-F238E27FC236}">
                  <a16:creationId xmlns:a16="http://schemas.microsoft.com/office/drawing/2014/main" id="{01F1A09B-45F2-CEA7-F635-8C0D595AC787}"/>
                </a:ext>
              </a:extLst>
            </p:cNvPr>
            <p:cNvSpPr/>
            <p:nvPr/>
          </p:nvSpPr>
          <p:spPr>
            <a:xfrm>
              <a:off x="3256045" y="4604670"/>
              <a:ext cx="165370" cy="150860"/>
            </a:xfrm>
            <a:prstGeom prst="ellipse">
              <a:avLst/>
            </a:prstGeom>
            <a:grp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25" name="Oval 124">
              <a:extLst>
                <a:ext uri="{FF2B5EF4-FFF2-40B4-BE49-F238E27FC236}">
                  <a16:creationId xmlns:a16="http://schemas.microsoft.com/office/drawing/2014/main" id="{8784C1D0-6F54-C92B-590D-E299A1F0ED55}"/>
                </a:ext>
              </a:extLst>
            </p:cNvPr>
            <p:cNvSpPr/>
            <p:nvPr/>
          </p:nvSpPr>
          <p:spPr>
            <a:xfrm>
              <a:off x="3256045" y="4848510"/>
              <a:ext cx="165370" cy="150860"/>
            </a:xfrm>
            <a:prstGeom prst="ellipse">
              <a:avLst/>
            </a:prstGeom>
            <a:grp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40" name="Oval 139">
              <a:extLst>
                <a:ext uri="{FF2B5EF4-FFF2-40B4-BE49-F238E27FC236}">
                  <a16:creationId xmlns:a16="http://schemas.microsoft.com/office/drawing/2014/main" id="{91F460AA-E662-C718-E1CF-AA4915F91A4A}"/>
                </a:ext>
              </a:extLst>
            </p:cNvPr>
            <p:cNvSpPr/>
            <p:nvPr/>
          </p:nvSpPr>
          <p:spPr>
            <a:xfrm>
              <a:off x="3256045" y="5092350"/>
              <a:ext cx="165370" cy="150860"/>
            </a:xfrm>
            <a:prstGeom prst="ellipse">
              <a:avLst/>
            </a:prstGeom>
            <a:grp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41" name="Oval 140">
              <a:extLst>
                <a:ext uri="{FF2B5EF4-FFF2-40B4-BE49-F238E27FC236}">
                  <a16:creationId xmlns:a16="http://schemas.microsoft.com/office/drawing/2014/main" id="{7FD835D5-6346-E37B-37EB-F40F21B1B5AE}"/>
                </a:ext>
              </a:extLst>
            </p:cNvPr>
            <p:cNvSpPr/>
            <p:nvPr/>
          </p:nvSpPr>
          <p:spPr>
            <a:xfrm>
              <a:off x="3256045" y="5336190"/>
              <a:ext cx="165370" cy="150860"/>
            </a:xfrm>
            <a:prstGeom prst="ellipse">
              <a:avLst/>
            </a:prstGeom>
            <a:grp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92" name="Oval 191">
              <a:extLst>
                <a:ext uri="{FF2B5EF4-FFF2-40B4-BE49-F238E27FC236}">
                  <a16:creationId xmlns:a16="http://schemas.microsoft.com/office/drawing/2014/main" id="{196B185F-6425-F26E-09D7-B7523EDD95C2}"/>
                </a:ext>
              </a:extLst>
            </p:cNvPr>
            <p:cNvSpPr/>
            <p:nvPr/>
          </p:nvSpPr>
          <p:spPr>
            <a:xfrm>
              <a:off x="3250719" y="1916837"/>
              <a:ext cx="165370" cy="150860"/>
            </a:xfrm>
            <a:prstGeom prst="ellipse">
              <a:avLst/>
            </a:prstGeom>
            <a:grp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cxnSp>
          <p:nvCxnSpPr>
            <p:cNvPr id="33" name="Straight Connector 32">
              <a:extLst>
                <a:ext uri="{FF2B5EF4-FFF2-40B4-BE49-F238E27FC236}">
                  <a16:creationId xmlns:a16="http://schemas.microsoft.com/office/drawing/2014/main" id="{81F9AB72-F778-B494-5642-68A3F6F639BC}"/>
                </a:ext>
              </a:extLst>
            </p:cNvPr>
            <p:cNvCxnSpPr>
              <a:cxnSpLocks/>
              <a:stCxn id="4" idx="6"/>
              <a:endCxn id="18" idx="2"/>
            </p:cNvCxnSpPr>
            <p:nvPr/>
          </p:nvCxnSpPr>
          <p:spPr>
            <a:xfrm>
              <a:off x="4316243" y="2108756"/>
              <a:ext cx="742934" cy="348235"/>
            </a:xfrm>
            <a:prstGeom prst="line">
              <a:avLst/>
            </a:prstGeom>
            <a:grpFill/>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27451A3D-0124-148A-9523-DD63A77522BC}"/>
                </a:ext>
              </a:extLst>
            </p:cNvPr>
            <p:cNvCxnSpPr>
              <a:cxnSpLocks/>
              <a:stCxn id="5" idx="6"/>
              <a:endCxn id="18" idx="2"/>
            </p:cNvCxnSpPr>
            <p:nvPr/>
          </p:nvCxnSpPr>
          <p:spPr>
            <a:xfrm>
              <a:off x="4316243" y="2352596"/>
              <a:ext cx="742934" cy="104395"/>
            </a:xfrm>
            <a:prstGeom prst="line">
              <a:avLst/>
            </a:prstGeom>
            <a:grpFill/>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3E59AF7D-4B43-D494-4C93-1CABD35B04AF}"/>
                </a:ext>
              </a:extLst>
            </p:cNvPr>
            <p:cNvCxnSpPr>
              <a:cxnSpLocks/>
              <a:stCxn id="6" idx="6"/>
              <a:endCxn id="18" idx="2"/>
            </p:cNvCxnSpPr>
            <p:nvPr/>
          </p:nvCxnSpPr>
          <p:spPr>
            <a:xfrm flipV="1">
              <a:off x="4316243" y="2456991"/>
              <a:ext cx="742934" cy="139445"/>
            </a:xfrm>
            <a:prstGeom prst="line">
              <a:avLst/>
            </a:prstGeom>
            <a:grpFill/>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0604340D-E533-A249-C481-79D0CBD4C2DD}"/>
                </a:ext>
              </a:extLst>
            </p:cNvPr>
            <p:cNvCxnSpPr>
              <a:cxnSpLocks/>
              <a:stCxn id="7" idx="6"/>
              <a:endCxn id="18" idx="2"/>
            </p:cNvCxnSpPr>
            <p:nvPr/>
          </p:nvCxnSpPr>
          <p:spPr>
            <a:xfrm flipV="1">
              <a:off x="4316243" y="2456991"/>
              <a:ext cx="742934" cy="383285"/>
            </a:xfrm>
            <a:prstGeom prst="line">
              <a:avLst/>
            </a:prstGeom>
            <a:grpFill/>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45576F2F-E4DC-80EB-CD0E-FD765B1F83E7}"/>
                </a:ext>
              </a:extLst>
            </p:cNvPr>
            <p:cNvCxnSpPr/>
            <p:nvPr/>
          </p:nvCxnSpPr>
          <p:spPr>
            <a:xfrm>
              <a:off x="4325971" y="2352596"/>
              <a:ext cx="742934" cy="348235"/>
            </a:xfrm>
            <a:prstGeom prst="line">
              <a:avLst/>
            </a:prstGeom>
            <a:grpFill/>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36F519CC-A2BB-4B93-4B9D-048C19E61962}"/>
                </a:ext>
              </a:extLst>
            </p:cNvPr>
            <p:cNvCxnSpPr>
              <a:cxnSpLocks/>
            </p:cNvCxnSpPr>
            <p:nvPr/>
          </p:nvCxnSpPr>
          <p:spPr>
            <a:xfrm>
              <a:off x="4325971" y="2596436"/>
              <a:ext cx="742934" cy="104395"/>
            </a:xfrm>
            <a:prstGeom prst="line">
              <a:avLst/>
            </a:prstGeom>
            <a:grpFill/>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5FE5A71F-F154-5729-585E-88D782A50ABA}"/>
                </a:ext>
              </a:extLst>
            </p:cNvPr>
            <p:cNvCxnSpPr/>
            <p:nvPr/>
          </p:nvCxnSpPr>
          <p:spPr>
            <a:xfrm flipV="1">
              <a:off x="4325971" y="2700831"/>
              <a:ext cx="742934" cy="139445"/>
            </a:xfrm>
            <a:prstGeom prst="line">
              <a:avLst/>
            </a:prstGeom>
            <a:grpFill/>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7877388-AD7D-842D-8314-C6CF7B0DE492}"/>
                </a:ext>
              </a:extLst>
            </p:cNvPr>
            <p:cNvCxnSpPr>
              <a:cxnSpLocks/>
            </p:cNvCxnSpPr>
            <p:nvPr/>
          </p:nvCxnSpPr>
          <p:spPr>
            <a:xfrm flipV="1">
              <a:off x="4325971" y="2700831"/>
              <a:ext cx="742934" cy="383285"/>
            </a:xfrm>
            <a:prstGeom prst="line">
              <a:avLst/>
            </a:prstGeom>
            <a:grpFill/>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CAC19E80-CAB2-E4BC-37D9-03C497A43514}"/>
                </a:ext>
              </a:extLst>
            </p:cNvPr>
            <p:cNvCxnSpPr/>
            <p:nvPr/>
          </p:nvCxnSpPr>
          <p:spPr>
            <a:xfrm>
              <a:off x="4325971" y="2600631"/>
              <a:ext cx="742934" cy="348235"/>
            </a:xfrm>
            <a:prstGeom prst="line">
              <a:avLst/>
            </a:prstGeom>
            <a:grpFill/>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362EBF08-1109-E336-B110-7343597C17E8}"/>
                </a:ext>
              </a:extLst>
            </p:cNvPr>
            <p:cNvCxnSpPr>
              <a:cxnSpLocks/>
            </p:cNvCxnSpPr>
            <p:nvPr/>
          </p:nvCxnSpPr>
          <p:spPr>
            <a:xfrm>
              <a:off x="4325971" y="2844471"/>
              <a:ext cx="742934" cy="104395"/>
            </a:xfrm>
            <a:prstGeom prst="line">
              <a:avLst/>
            </a:prstGeom>
            <a:grpFill/>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4DBC8661-15A3-3321-2581-F67877658D1F}"/>
                </a:ext>
              </a:extLst>
            </p:cNvPr>
            <p:cNvCxnSpPr/>
            <p:nvPr/>
          </p:nvCxnSpPr>
          <p:spPr>
            <a:xfrm flipV="1">
              <a:off x="4325971" y="2948866"/>
              <a:ext cx="742934" cy="139445"/>
            </a:xfrm>
            <a:prstGeom prst="line">
              <a:avLst/>
            </a:prstGeom>
            <a:grpFill/>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D2D5ACCF-C8D9-A1E5-15DE-C20FE9076ECE}"/>
                </a:ext>
              </a:extLst>
            </p:cNvPr>
            <p:cNvCxnSpPr>
              <a:cxnSpLocks/>
            </p:cNvCxnSpPr>
            <p:nvPr/>
          </p:nvCxnSpPr>
          <p:spPr>
            <a:xfrm flipV="1">
              <a:off x="4325971" y="2948866"/>
              <a:ext cx="742934" cy="383285"/>
            </a:xfrm>
            <a:prstGeom prst="line">
              <a:avLst/>
            </a:prstGeom>
            <a:grpFill/>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B29652DD-E2CA-436A-1E62-887A551FC04A}"/>
                </a:ext>
              </a:extLst>
            </p:cNvPr>
            <p:cNvCxnSpPr/>
            <p:nvPr/>
          </p:nvCxnSpPr>
          <p:spPr>
            <a:xfrm>
              <a:off x="4325971" y="3084117"/>
              <a:ext cx="742934" cy="348235"/>
            </a:xfrm>
            <a:prstGeom prst="line">
              <a:avLst/>
            </a:prstGeom>
            <a:grpFill/>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2DDF5BF3-7501-660C-43F4-F23DCDCF069D}"/>
                </a:ext>
              </a:extLst>
            </p:cNvPr>
            <p:cNvCxnSpPr>
              <a:cxnSpLocks/>
            </p:cNvCxnSpPr>
            <p:nvPr/>
          </p:nvCxnSpPr>
          <p:spPr>
            <a:xfrm>
              <a:off x="4325971" y="3327957"/>
              <a:ext cx="742934" cy="104395"/>
            </a:xfrm>
            <a:prstGeom prst="line">
              <a:avLst/>
            </a:prstGeom>
            <a:grpFill/>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A11B62B3-4340-98FB-D078-F91DF91DA4EC}"/>
                </a:ext>
              </a:extLst>
            </p:cNvPr>
            <p:cNvCxnSpPr/>
            <p:nvPr/>
          </p:nvCxnSpPr>
          <p:spPr>
            <a:xfrm flipV="1">
              <a:off x="4325971" y="3432352"/>
              <a:ext cx="742934" cy="139445"/>
            </a:xfrm>
            <a:prstGeom prst="line">
              <a:avLst/>
            </a:prstGeom>
            <a:grpFill/>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AB8E34D5-FAA2-741A-F76A-E5D5109F4C49}"/>
                </a:ext>
              </a:extLst>
            </p:cNvPr>
            <p:cNvCxnSpPr>
              <a:cxnSpLocks/>
            </p:cNvCxnSpPr>
            <p:nvPr/>
          </p:nvCxnSpPr>
          <p:spPr>
            <a:xfrm flipV="1">
              <a:off x="4325971" y="3432352"/>
              <a:ext cx="742934" cy="383285"/>
            </a:xfrm>
            <a:prstGeom prst="line">
              <a:avLst/>
            </a:prstGeom>
            <a:grpFill/>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D82DED31-16FE-3B0A-F3E8-01C3F5E65892}"/>
                </a:ext>
              </a:extLst>
            </p:cNvPr>
            <p:cNvCxnSpPr/>
            <p:nvPr/>
          </p:nvCxnSpPr>
          <p:spPr>
            <a:xfrm>
              <a:off x="4325971" y="2840053"/>
              <a:ext cx="742934" cy="348235"/>
            </a:xfrm>
            <a:prstGeom prst="line">
              <a:avLst/>
            </a:prstGeom>
            <a:grpFill/>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531177E8-CC72-4ABC-F5ED-DE7937E1D598}"/>
                </a:ext>
              </a:extLst>
            </p:cNvPr>
            <p:cNvCxnSpPr>
              <a:cxnSpLocks/>
            </p:cNvCxnSpPr>
            <p:nvPr/>
          </p:nvCxnSpPr>
          <p:spPr>
            <a:xfrm>
              <a:off x="4325971" y="3083893"/>
              <a:ext cx="742934" cy="104395"/>
            </a:xfrm>
            <a:prstGeom prst="line">
              <a:avLst/>
            </a:prstGeom>
            <a:grpFill/>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2DCC8A48-C20F-35E4-D31C-801C270DC6AC}"/>
                </a:ext>
              </a:extLst>
            </p:cNvPr>
            <p:cNvCxnSpPr/>
            <p:nvPr/>
          </p:nvCxnSpPr>
          <p:spPr>
            <a:xfrm flipV="1">
              <a:off x="4325971" y="3188288"/>
              <a:ext cx="742934" cy="139445"/>
            </a:xfrm>
            <a:prstGeom prst="line">
              <a:avLst/>
            </a:prstGeom>
            <a:grpFill/>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51FE3499-6F6E-F0FC-42AA-FBCE52A4681E}"/>
                </a:ext>
              </a:extLst>
            </p:cNvPr>
            <p:cNvCxnSpPr>
              <a:cxnSpLocks/>
            </p:cNvCxnSpPr>
            <p:nvPr/>
          </p:nvCxnSpPr>
          <p:spPr>
            <a:xfrm flipV="1">
              <a:off x="4325971" y="3188288"/>
              <a:ext cx="742934" cy="383285"/>
            </a:xfrm>
            <a:prstGeom prst="line">
              <a:avLst/>
            </a:prstGeom>
            <a:grpFill/>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A873C5D0-2099-618A-5861-9088445114F5}"/>
                </a:ext>
              </a:extLst>
            </p:cNvPr>
            <p:cNvCxnSpPr/>
            <p:nvPr/>
          </p:nvCxnSpPr>
          <p:spPr>
            <a:xfrm>
              <a:off x="4325971" y="3571797"/>
              <a:ext cx="742934" cy="348235"/>
            </a:xfrm>
            <a:prstGeom prst="line">
              <a:avLst/>
            </a:prstGeom>
            <a:grpFill/>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3D8617BB-9094-0A64-7BBD-B211AEA8109A}"/>
                </a:ext>
              </a:extLst>
            </p:cNvPr>
            <p:cNvCxnSpPr>
              <a:cxnSpLocks/>
            </p:cNvCxnSpPr>
            <p:nvPr/>
          </p:nvCxnSpPr>
          <p:spPr>
            <a:xfrm>
              <a:off x="4325971" y="3815637"/>
              <a:ext cx="742934" cy="104395"/>
            </a:xfrm>
            <a:prstGeom prst="line">
              <a:avLst/>
            </a:prstGeom>
            <a:grpFill/>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8911CF59-7B20-655E-15CD-A401039519A0}"/>
                </a:ext>
              </a:extLst>
            </p:cNvPr>
            <p:cNvCxnSpPr/>
            <p:nvPr/>
          </p:nvCxnSpPr>
          <p:spPr>
            <a:xfrm flipV="1">
              <a:off x="4325971" y="3920032"/>
              <a:ext cx="742934" cy="139445"/>
            </a:xfrm>
            <a:prstGeom prst="line">
              <a:avLst/>
            </a:prstGeom>
            <a:grpFill/>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3386BBE7-2E7E-331E-5EF8-61C911E0960C}"/>
                </a:ext>
              </a:extLst>
            </p:cNvPr>
            <p:cNvCxnSpPr>
              <a:cxnSpLocks/>
            </p:cNvCxnSpPr>
            <p:nvPr/>
          </p:nvCxnSpPr>
          <p:spPr>
            <a:xfrm flipV="1">
              <a:off x="4325971" y="3920032"/>
              <a:ext cx="742934" cy="383285"/>
            </a:xfrm>
            <a:prstGeom prst="line">
              <a:avLst/>
            </a:prstGeom>
            <a:grpFill/>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9B1F6832-5C2B-F477-E951-66439BD92F88}"/>
                </a:ext>
              </a:extLst>
            </p:cNvPr>
            <p:cNvCxnSpPr/>
            <p:nvPr/>
          </p:nvCxnSpPr>
          <p:spPr>
            <a:xfrm>
              <a:off x="4325971" y="3339549"/>
              <a:ext cx="742934" cy="348235"/>
            </a:xfrm>
            <a:prstGeom prst="line">
              <a:avLst/>
            </a:prstGeom>
            <a:grpFill/>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00B84D6C-895D-F3AF-D9BA-0C70C8F64735}"/>
                </a:ext>
              </a:extLst>
            </p:cNvPr>
            <p:cNvCxnSpPr>
              <a:cxnSpLocks/>
            </p:cNvCxnSpPr>
            <p:nvPr/>
          </p:nvCxnSpPr>
          <p:spPr>
            <a:xfrm>
              <a:off x="4325971" y="3583389"/>
              <a:ext cx="742934" cy="104395"/>
            </a:xfrm>
            <a:prstGeom prst="line">
              <a:avLst/>
            </a:prstGeom>
            <a:grpFill/>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37E004E8-0C19-5630-511B-A3837AC9B2D2}"/>
                </a:ext>
              </a:extLst>
            </p:cNvPr>
            <p:cNvCxnSpPr/>
            <p:nvPr/>
          </p:nvCxnSpPr>
          <p:spPr>
            <a:xfrm flipV="1">
              <a:off x="4325971" y="3687784"/>
              <a:ext cx="742934" cy="139445"/>
            </a:xfrm>
            <a:prstGeom prst="line">
              <a:avLst/>
            </a:prstGeom>
            <a:grpFill/>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0201F95C-1029-06D1-FC90-58970A7AE89D}"/>
                </a:ext>
              </a:extLst>
            </p:cNvPr>
            <p:cNvCxnSpPr>
              <a:cxnSpLocks/>
            </p:cNvCxnSpPr>
            <p:nvPr/>
          </p:nvCxnSpPr>
          <p:spPr>
            <a:xfrm flipV="1">
              <a:off x="4325971" y="3687784"/>
              <a:ext cx="742934" cy="383285"/>
            </a:xfrm>
            <a:prstGeom prst="line">
              <a:avLst/>
            </a:prstGeom>
            <a:grpFill/>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E1EACF1F-F3A0-D715-4CA2-5BE069DE3B91}"/>
                </a:ext>
              </a:extLst>
            </p:cNvPr>
            <p:cNvCxnSpPr/>
            <p:nvPr/>
          </p:nvCxnSpPr>
          <p:spPr>
            <a:xfrm>
              <a:off x="4325971" y="3809068"/>
              <a:ext cx="742934" cy="348235"/>
            </a:xfrm>
            <a:prstGeom prst="line">
              <a:avLst/>
            </a:prstGeom>
            <a:grpFill/>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A8A37918-F9F6-1CEF-15DF-73F8F6E1F272}"/>
                </a:ext>
              </a:extLst>
            </p:cNvPr>
            <p:cNvCxnSpPr>
              <a:cxnSpLocks/>
            </p:cNvCxnSpPr>
            <p:nvPr/>
          </p:nvCxnSpPr>
          <p:spPr>
            <a:xfrm>
              <a:off x="4325971" y="4052908"/>
              <a:ext cx="742934" cy="104395"/>
            </a:xfrm>
            <a:prstGeom prst="line">
              <a:avLst/>
            </a:prstGeom>
            <a:grpFill/>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D85220D0-700A-6E0D-B583-DBE817536325}"/>
                </a:ext>
              </a:extLst>
            </p:cNvPr>
            <p:cNvCxnSpPr/>
            <p:nvPr/>
          </p:nvCxnSpPr>
          <p:spPr>
            <a:xfrm flipV="1">
              <a:off x="4325971" y="4157303"/>
              <a:ext cx="742934" cy="139445"/>
            </a:xfrm>
            <a:prstGeom prst="line">
              <a:avLst/>
            </a:prstGeom>
            <a:grpFill/>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E145A15B-3212-2834-27C8-2AB7EFD4F410}"/>
                </a:ext>
              </a:extLst>
            </p:cNvPr>
            <p:cNvCxnSpPr>
              <a:cxnSpLocks/>
            </p:cNvCxnSpPr>
            <p:nvPr/>
          </p:nvCxnSpPr>
          <p:spPr>
            <a:xfrm flipV="1">
              <a:off x="4325971" y="4157303"/>
              <a:ext cx="742934" cy="383285"/>
            </a:xfrm>
            <a:prstGeom prst="line">
              <a:avLst/>
            </a:prstGeom>
            <a:grpFill/>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53F188D4-4F1F-1415-D91D-7E38A24E4425}"/>
                </a:ext>
              </a:extLst>
            </p:cNvPr>
            <p:cNvCxnSpPr/>
            <p:nvPr/>
          </p:nvCxnSpPr>
          <p:spPr>
            <a:xfrm>
              <a:off x="4325971" y="4063273"/>
              <a:ext cx="742934" cy="348235"/>
            </a:xfrm>
            <a:prstGeom prst="line">
              <a:avLst/>
            </a:prstGeom>
            <a:grpFill/>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E0003903-E91C-2D6C-E049-6BB441B81D10}"/>
                </a:ext>
              </a:extLst>
            </p:cNvPr>
            <p:cNvCxnSpPr>
              <a:cxnSpLocks/>
            </p:cNvCxnSpPr>
            <p:nvPr/>
          </p:nvCxnSpPr>
          <p:spPr>
            <a:xfrm>
              <a:off x="4325971" y="4307113"/>
              <a:ext cx="742934" cy="104395"/>
            </a:xfrm>
            <a:prstGeom prst="line">
              <a:avLst/>
            </a:prstGeom>
            <a:grpFill/>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4A907E6E-F4F3-708F-59B0-6464D19160D3}"/>
                </a:ext>
              </a:extLst>
            </p:cNvPr>
            <p:cNvCxnSpPr/>
            <p:nvPr/>
          </p:nvCxnSpPr>
          <p:spPr>
            <a:xfrm flipV="1">
              <a:off x="4325971" y="4411508"/>
              <a:ext cx="742934" cy="139445"/>
            </a:xfrm>
            <a:prstGeom prst="line">
              <a:avLst/>
            </a:prstGeom>
            <a:grpFill/>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A58B5903-3B6C-45F6-20D1-17B90100E53D}"/>
                </a:ext>
              </a:extLst>
            </p:cNvPr>
            <p:cNvCxnSpPr>
              <a:cxnSpLocks/>
            </p:cNvCxnSpPr>
            <p:nvPr/>
          </p:nvCxnSpPr>
          <p:spPr>
            <a:xfrm flipV="1">
              <a:off x="4325971" y="4411508"/>
              <a:ext cx="742934" cy="383285"/>
            </a:xfrm>
            <a:prstGeom prst="line">
              <a:avLst/>
            </a:prstGeom>
            <a:grpFill/>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AA2979CB-53F4-0DBB-011C-6A5352308B34}"/>
                </a:ext>
              </a:extLst>
            </p:cNvPr>
            <p:cNvCxnSpPr/>
            <p:nvPr/>
          </p:nvCxnSpPr>
          <p:spPr>
            <a:xfrm>
              <a:off x="4325971" y="4550953"/>
              <a:ext cx="742934" cy="348235"/>
            </a:xfrm>
            <a:prstGeom prst="line">
              <a:avLst/>
            </a:prstGeom>
            <a:grpFill/>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CACD16EE-59E8-B1AC-7E25-8E3ED31D6BE9}"/>
                </a:ext>
              </a:extLst>
            </p:cNvPr>
            <p:cNvCxnSpPr>
              <a:cxnSpLocks/>
            </p:cNvCxnSpPr>
            <p:nvPr/>
          </p:nvCxnSpPr>
          <p:spPr>
            <a:xfrm>
              <a:off x="4325971" y="4794793"/>
              <a:ext cx="742934" cy="104395"/>
            </a:xfrm>
            <a:prstGeom prst="line">
              <a:avLst/>
            </a:prstGeom>
            <a:grpFill/>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40309A86-5E4E-4AA9-4EEC-F3F773B1A5F4}"/>
                </a:ext>
              </a:extLst>
            </p:cNvPr>
            <p:cNvCxnSpPr/>
            <p:nvPr/>
          </p:nvCxnSpPr>
          <p:spPr>
            <a:xfrm flipV="1">
              <a:off x="4325971" y="4899188"/>
              <a:ext cx="742934" cy="139445"/>
            </a:xfrm>
            <a:prstGeom prst="line">
              <a:avLst/>
            </a:prstGeom>
            <a:grpFill/>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182234CF-EAB9-A302-2696-E2B0D84526FD}"/>
                </a:ext>
              </a:extLst>
            </p:cNvPr>
            <p:cNvCxnSpPr>
              <a:cxnSpLocks/>
            </p:cNvCxnSpPr>
            <p:nvPr/>
          </p:nvCxnSpPr>
          <p:spPr>
            <a:xfrm flipV="1">
              <a:off x="4325971" y="4899188"/>
              <a:ext cx="742934" cy="383285"/>
            </a:xfrm>
            <a:prstGeom prst="line">
              <a:avLst/>
            </a:prstGeom>
            <a:grpFill/>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373AF896-F234-1556-12FA-E7A78C1D9FE6}"/>
                </a:ext>
              </a:extLst>
            </p:cNvPr>
            <p:cNvCxnSpPr/>
            <p:nvPr/>
          </p:nvCxnSpPr>
          <p:spPr>
            <a:xfrm>
              <a:off x="4325971" y="4296748"/>
              <a:ext cx="742934" cy="348235"/>
            </a:xfrm>
            <a:prstGeom prst="line">
              <a:avLst/>
            </a:prstGeom>
            <a:grpFill/>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AAFF7737-4BB6-8B61-D588-3CAC42EEAF8D}"/>
                </a:ext>
              </a:extLst>
            </p:cNvPr>
            <p:cNvCxnSpPr>
              <a:cxnSpLocks/>
            </p:cNvCxnSpPr>
            <p:nvPr/>
          </p:nvCxnSpPr>
          <p:spPr>
            <a:xfrm>
              <a:off x="4325971" y="4540588"/>
              <a:ext cx="742934" cy="104395"/>
            </a:xfrm>
            <a:prstGeom prst="line">
              <a:avLst/>
            </a:prstGeom>
            <a:grpFill/>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0F877210-92DC-F245-DE6A-A7C1477ED9A5}"/>
                </a:ext>
              </a:extLst>
            </p:cNvPr>
            <p:cNvCxnSpPr/>
            <p:nvPr/>
          </p:nvCxnSpPr>
          <p:spPr>
            <a:xfrm flipV="1">
              <a:off x="4325971" y="4644983"/>
              <a:ext cx="742934" cy="139445"/>
            </a:xfrm>
            <a:prstGeom prst="line">
              <a:avLst/>
            </a:prstGeom>
            <a:grpFill/>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A886BB2B-AA13-F9F7-F048-65ED860B4C29}"/>
                </a:ext>
              </a:extLst>
            </p:cNvPr>
            <p:cNvCxnSpPr>
              <a:cxnSpLocks/>
            </p:cNvCxnSpPr>
            <p:nvPr/>
          </p:nvCxnSpPr>
          <p:spPr>
            <a:xfrm flipV="1">
              <a:off x="4325971" y="4644983"/>
              <a:ext cx="742934" cy="383285"/>
            </a:xfrm>
            <a:prstGeom prst="line">
              <a:avLst/>
            </a:prstGeom>
            <a:grpFill/>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7C07CA55-A318-493B-A1FA-6B177A90CB41}"/>
                </a:ext>
              </a:extLst>
            </p:cNvPr>
            <p:cNvCxnSpPr>
              <a:cxnSpLocks/>
            </p:cNvCxnSpPr>
            <p:nvPr/>
          </p:nvCxnSpPr>
          <p:spPr>
            <a:xfrm>
              <a:off x="5238466" y="2939086"/>
              <a:ext cx="742934" cy="104395"/>
            </a:xfrm>
            <a:prstGeom prst="line">
              <a:avLst/>
            </a:prstGeom>
            <a:grpFill/>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641B2070-2B56-008E-0735-5EE40BF6476C}"/>
                </a:ext>
              </a:extLst>
            </p:cNvPr>
            <p:cNvCxnSpPr/>
            <p:nvPr/>
          </p:nvCxnSpPr>
          <p:spPr>
            <a:xfrm flipV="1">
              <a:off x="5238466" y="3043481"/>
              <a:ext cx="742934" cy="139445"/>
            </a:xfrm>
            <a:prstGeom prst="line">
              <a:avLst/>
            </a:prstGeom>
            <a:grpFill/>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409AABFD-26C8-6541-09A1-1A385E511EEA}"/>
                </a:ext>
              </a:extLst>
            </p:cNvPr>
            <p:cNvCxnSpPr>
              <a:cxnSpLocks/>
            </p:cNvCxnSpPr>
            <p:nvPr/>
          </p:nvCxnSpPr>
          <p:spPr>
            <a:xfrm flipV="1">
              <a:off x="5238466" y="3043481"/>
              <a:ext cx="742934" cy="383285"/>
            </a:xfrm>
            <a:prstGeom prst="line">
              <a:avLst/>
            </a:prstGeom>
            <a:grpFill/>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B241B3DC-3D23-E075-DCA1-DFA3AED54F0D}"/>
                </a:ext>
              </a:extLst>
            </p:cNvPr>
            <p:cNvCxnSpPr/>
            <p:nvPr/>
          </p:nvCxnSpPr>
          <p:spPr>
            <a:xfrm>
              <a:off x="5238466" y="3178732"/>
              <a:ext cx="742934" cy="348235"/>
            </a:xfrm>
            <a:prstGeom prst="line">
              <a:avLst/>
            </a:prstGeom>
            <a:grpFill/>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8E378FB4-4FA5-FA99-1B4C-E9DE606411DA}"/>
                </a:ext>
              </a:extLst>
            </p:cNvPr>
            <p:cNvCxnSpPr>
              <a:cxnSpLocks/>
            </p:cNvCxnSpPr>
            <p:nvPr/>
          </p:nvCxnSpPr>
          <p:spPr>
            <a:xfrm>
              <a:off x="5238466" y="3422572"/>
              <a:ext cx="742934" cy="104395"/>
            </a:xfrm>
            <a:prstGeom prst="line">
              <a:avLst/>
            </a:prstGeom>
            <a:grpFill/>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07C637DD-DB26-6BD3-BEE4-2BAB5978D4BA}"/>
                </a:ext>
              </a:extLst>
            </p:cNvPr>
            <p:cNvCxnSpPr/>
            <p:nvPr/>
          </p:nvCxnSpPr>
          <p:spPr>
            <a:xfrm flipV="1">
              <a:off x="5238466" y="3526967"/>
              <a:ext cx="742934" cy="139445"/>
            </a:xfrm>
            <a:prstGeom prst="line">
              <a:avLst/>
            </a:prstGeom>
            <a:grpFill/>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9EEB6AED-DD97-4D0C-A68E-A73713F10496}"/>
                </a:ext>
              </a:extLst>
            </p:cNvPr>
            <p:cNvCxnSpPr>
              <a:cxnSpLocks/>
            </p:cNvCxnSpPr>
            <p:nvPr/>
          </p:nvCxnSpPr>
          <p:spPr>
            <a:xfrm flipV="1">
              <a:off x="5238466" y="3526967"/>
              <a:ext cx="742934" cy="383285"/>
            </a:xfrm>
            <a:prstGeom prst="line">
              <a:avLst/>
            </a:prstGeom>
            <a:grpFill/>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AB8A23B3-3B51-A86A-B44C-293FD8462514}"/>
                </a:ext>
              </a:extLst>
            </p:cNvPr>
            <p:cNvCxnSpPr/>
            <p:nvPr/>
          </p:nvCxnSpPr>
          <p:spPr>
            <a:xfrm>
              <a:off x="5238466" y="2934668"/>
              <a:ext cx="742934" cy="348235"/>
            </a:xfrm>
            <a:prstGeom prst="line">
              <a:avLst/>
            </a:prstGeom>
            <a:grpFill/>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F4EBB08F-3635-6C14-3EED-193120A6A5D5}"/>
                </a:ext>
              </a:extLst>
            </p:cNvPr>
            <p:cNvCxnSpPr>
              <a:cxnSpLocks/>
            </p:cNvCxnSpPr>
            <p:nvPr/>
          </p:nvCxnSpPr>
          <p:spPr>
            <a:xfrm>
              <a:off x="5238466" y="3178508"/>
              <a:ext cx="742934" cy="104395"/>
            </a:xfrm>
            <a:prstGeom prst="line">
              <a:avLst/>
            </a:prstGeom>
            <a:grpFill/>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BBA94DF7-9468-1A7F-8DBA-3D9F1DC67D16}"/>
                </a:ext>
              </a:extLst>
            </p:cNvPr>
            <p:cNvCxnSpPr/>
            <p:nvPr/>
          </p:nvCxnSpPr>
          <p:spPr>
            <a:xfrm flipV="1">
              <a:off x="5238466" y="3282903"/>
              <a:ext cx="742934" cy="139445"/>
            </a:xfrm>
            <a:prstGeom prst="line">
              <a:avLst/>
            </a:prstGeom>
            <a:grpFill/>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B46958DF-EA09-A0FA-B2F2-2CB5A8652E1D}"/>
                </a:ext>
              </a:extLst>
            </p:cNvPr>
            <p:cNvCxnSpPr>
              <a:cxnSpLocks/>
            </p:cNvCxnSpPr>
            <p:nvPr/>
          </p:nvCxnSpPr>
          <p:spPr>
            <a:xfrm flipV="1">
              <a:off x="5238466" y="3282903"/>
              <a:ext cx="742934" cy="383285"/>
            </a:xfrm>
            <a:prstGeom prst="line">
              <a:avLst/>
            </a:prstGeom>
            <a:grpFill/>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DB924956-ABB6-89F2-3D2A-75812DBA2984}"/>
                </a:ext>
              </a:extLst>
            </p:cNvPr>
            <p:cNvCxnSpPr/>
            <p:nvPr/>
          </p:nvCxnSpPr>
          <p:spPr>
            <a:xfrm>
              <a:off x="5238466" y="3666412"/>
              <a:ext cx="742934" cy="348235"/>
            </a:xfrm>
            <a:prstGeom prst="line">
              <a:avLst/>
            </a:prstGeom>
            <a:grpFill/>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9FA5573B-3D6F-A2E8-D8C3-B1720FF7898D}"/>
                </a:ext>
              </a:extLst>
            </p:cNvPr>
            <p:cNvCxnSpPr>
              <a:cxnSpLocks/>
            </p:cNvCxnSpPr>
            <p:nvPr/>
          </p:nvCxnSpPr>
          <p:spPr>
            <a:xfrm>
              <a:off x="5238466" y="3910252"/>
              <a:ext cx="742934" cy="104395"/>
            </a:xfrm>
            <a:prstGeom prst="line">
              <a:avLst/>
            </a:prstGeom>
            <a:grpFill/>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1322DF85-EEC0-11D2-3E54-77372737154C}"/>
                </a:ext>
              </a:extLst>
            </p:cNvPr>
            <p:cNvCxnSpPr/>
            <p:nvPr/>
          </p:nvCxnSpPr>
          <p:spPr>
            <a:xfrm flipV="1">
              <a:off x="5238466" y="4014647"/>
              <a:ext cx="742934" cy="139445"/>
            </a:xfrm>
            <a:prstGeom prst="line">
              <a:avLst/>
            </a:prstGeom>
            <a:grpFill/>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03E5C35B-B87B-43DE-6F93-E1ABF1AEF011}"/>
                </a:ext>
              </a:extLst>
            </p:cNvPr>
            <p:cNvCxnSpPr>
              <a:cxnSpLocks/>
            </p:cNvCxnSpPr>
            <p:nvPr/>
          </p:nvCxnSpPr>
          <p:spPr>
            <a:xfrm flipV="1">
              <a:off x="5238466" y="4014647"/>
              <a:ext cx="742934" cy="383285"/>
            </a:xfrm>
            <a:prstGeom prst="line">
              <a:avLst/>
            </a:prstGeom>
            <a:grpFill/>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6A1D6917-C572-CB38-5DB9-3F8E72220BDC}"/>
                </a:ext>
              </a:extLst>
            </p:cNvPr>
            <p:cNvCxnSpPr/>
            <p:nvPr/>
          </p:nvCxnSpPr>
          <p:spPr>
            <a:xfrm>
              <a:off x="5238466" y="3434164"/>
              <a:ext cx="742934" cy="348235"/>
            </a:xfrm>
            <a:prstGeom prst="line">
              <a:avLst/>
            </a:prstGeom>
            <a:grpFill/>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614B8108-8CA6-8E1D-A11C-6514800CB6BB}"/>
                </a:ext>
              </a:extLst>
            </p:cNvPr>
            <p:cNvCxnSpPr>
              <a:cxnSpLocks/>
            </p:cNvCxnSpPr>
            <p:nvPr/>
          </p:nvCxnSpPr>
          <p:spPr>
            <a:xfrm>
              <a:off x="5238466" y="3678004"/>
              <a:ext cx="742934" cy="104395"/>
            </a:xfrm>
            <a:prstGeom prst="line">
              <a:avLst/>
            </a:prstGeom>
            <a:grpFill/>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1C030E5-4C25-7649-62B3-ADA482E42232}"/>
                </a:ext>
              </a:extLst>
            </p:cNvPr>
            <p:cNvCxnSpPr/>
            <p:nvPr/>
          </p:nvCxnSpPr>
          <p:spPr>
            <a:xfrm flipV="1">
              <a:off x="5238466" y="3782399"/>
              <a:ext cx="742934" cy="139445"/>
            </a:xfrm>
            <a:prstGeom prst="line">
              <a:avLst/>
            </a:prstGeom>
            <a:grpFill/>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6296BBCB-D554-F0E8-6C72-C2FF21FAD66D}"/>
                </a:ext>
              </a:extLst>
            </p:cNvPr>
            <p:cNvCxnSpPr>
              <a:cxnSpLocks/>
            </p:cNvCxnSpPr>
            <p:nvPr/>
          </p:nvCxnSpPr>
          <p:spPr>
            <a:xfrm flipV="1">
              <a:off x="5238466" y="3782399"/>
              <a:ext cx="742934" cy="383285"/>
            </a:xfrm>
            <a:prstGeom prst="line">
              <a:avLst/>
            </a:prstGeom>
            <a:grpFill/>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64D7E29F-537B-8752-FA46-C5BC65B18D2C}"/>
                </a:ext>
              </a:extLst>
            </p:cNvPr>
            <p:cNvCxnSpPr/>
            <p:nvPr/>
          </p:nvCxnSpPr>
          <p:spPr>
            <a:xfrm>
              <a:off x="5238466" y="3903683"/>
              <a:ext cx="742934" cy="348235"/>
            </a:xfrm>
            <a:prstGeom prst="line">
              <a:avLst/>
            </a:prstGeom>
            <a:grpFill/>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25B22AED-2190-760D-2E3E-3CCF396A4F4D}"/>
                </a:ext>
              </a:extLst>
            </p:cNvPr>
            <p:cNvCxnSpPr>
              <a:cxnSpLocks/>
            </p:cNvCxnSpPr>
            <p:nvPr/>
          </p:nvCxnSpPr>
          <p:spPr>
            <a:xfrm>
              <a:off x="5238466" y="4147523"/>
              <a:ext cx="742934" cy="104395"/>
            </a:xfrm>
            <a:prstGeom prst="line">
              <a:avLst/>
            </a:prstGeom>
            <a:grpFill/>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B70D3F34-01AA-C5C9-96E3-FC01EE6FFF43}"/>
                </a:ext>
              </a:extLst>
            </p:cNvPr>
            <p:cNvCxnSpPr/>
            <p:nvPr/>
          </p:nvCxnSpPr>
          <p:spPr>
            <a:xfrm flipV="1">
              <a:off x="5238466" y="4251918"/>
              <a:ext cx="742934" cy="139445"/>
            </a:xfrm>
            <a:prstGeom prst="line">
              <a:avLst/>
            </a:prstGeom>
            <a:grpFill/>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B1D23BE4-61C8-9456-DB7E-DD2356D13B64}"/>
                </a:ext>
              </a:extLst>
            </p:cNvPr>
            <p:cNvCxnSpPr/>
            <p:nvPr/>
          </p:nvCxnSpPr>
          <p:spPr>
            <a:xfrm>
              <a:off x="5238466" y="4157888"/>
              <a:ext cx="742934" cy="348235"/>
            </a:xfrm>
            <a:prstGeom prst="line">
              <a:avLst/>
            </a:prstGeom>
            <a:grpFill/>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B8455F47-C1C6-57D3-7A5B-D86B182225B6}"/>
                </a:ext>
              </a:extLst>
            </p:cNvPr>
            <p:cNvCxnSpPr>
              <a:cxnSpLocks/>
            </p:cNvCxnSpPr>
            <p:nvPr/>
          </p:nvCxnSpPr>
          <p:spPr>
            <a:xfrm>
              <a:off x="5238466" y="4401728"/>
              <a:ext cx="742934" cy="104395"/>
            </a:xfrm>
            <a:prstGeom prst="line">
              <a:avLst/>
            </a:prstGeom>
            <a:grpFill/>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CF3563CA-447C-BA7A-3720-ABA1535486AE}"/>
                </a:ext>
              </a:extLst>
            </p:cNvPr>
            <p:cNvCxnSpPr>
              <a:cxnSpLocks/>
              <a:endCxn id="80" idx="2"/>
            </p:cNvCxnSpPr>
            <p:nvPr/>
          </p:nvCxnSpPr>
          <p:spPr>
            <a:xfrm>
              <a:off x="5271346" y="2714860"/>
              <a:ext cx="729510" cy="324426"/>
            </a:xfrm>
            <a:prstGeom prst="line">
              <a:avLst/>
            </a:prstGeom>
            <a:grpFill/>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344BD81C-0578-ED03-3610-F971BB247B6E}"/>
                </a:ext>
              </a:extLst>
            </p:cNvPr>
            <p:cNvCxnSpPr>
              <a:cxnSpLocks/>
              <a:endCxn id="80" idx="2"/>
            </p:cNvCxnSpPr>
            <p:nvPr/>
          </p:nvCxnSpPr>
          <p:spPr>
            <a:xfrm>
              <a:off x="5253731" y="2464824"/>
              <a:ext cx="747125" cy="574462"/>
            </a:xfrm>
            <a:prstGeom prst="line">
              <a:avLst/>
            </a:prstGeom>
            <a:grpFill/>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7034F3A6-B88A-B4CA-E8C3-B285D52D32A5}"/>
                </a:ext>
              </a:extLst>
            </p:cNvPr>
            <p:cNvCxnSpPr>
              <a:cxnSpLocks/>
              <a:endCxn id="86" idx="2"/>
            </p:cNvCxnSpPr>
            <p:nvPr/>
          </p:nvCxnSpPr>
          <p:spPr>
            <a:xfrm flipV="1">
              <a:off x="5253731" y="4502326"/>
              <a:ext cx="747125" cy="139942"/>
            </a:xfrm>
            <a:prstGeom prst="line">
              <a:avLst/>
            </a:prstGeom>
            <a:grpFill/>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5D3BFE93-78FF-B6F9-0CE7-BDB75F5371FC}"/>
                </a:ext>
              </a:extLst>
            </p:cNvPr>
            <p:cNvCxnSpPr>
              <a:cxnSpLocks/>
              <a:endCxn id="86" idx="2"/>
            </p:cNvCxnSpPr>
            <p:nvPr/>
          </p:nvCxnSpPr>
          <p:spPr>
            <a:xfrm flipV="1">
              <a:off x="5253731" y="4502326"/>
              <a:ext cx="747125" cy="387613"/>
            </a:xfrm>
            <a:prstGeom prst="line">
              <a:avLst/>
            </a:prstGeom>
            <a:grpFill/>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310F18AB-2512-5727-58E1-8018EBF57ABC}"/>
                </a:ext>
              </a:extLst>
            </p:cNvPr>
            <p:cNvCxnSpPr/>
            <p:nvPr/>
          </p:nvCxnSpPr>
          <p:spPr>
            <a:xfrm flipV="1">
              <a:off x="5197026" y="4509634"/>
              <a:ext cx="742934" cy="139445"/>
            </a:xfrm>
            <a:prstGeom prst="line">
              <a:avLst/>
            </a:prstGeom>
            <a:grpFill/>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B5EF32C6-9884-B1AA-36AF-11D004BA4153}"/>
                </a:ext>
              </a:extLst>
            </p:cNvPr>
            <p:cNvCxnSpPr>
              <a:cxnSpLocks/>
            </p:cNvCxnSpPr>
            <p:nvPr/>
          </p:nvCxnSpPr>
          <p:spPr>
            <a:xfrm flipV="1">
              <a:off x="5197026" y="4277386"/>
              <a:ext cx="742934" cy="383285"/>
            </a:xfrm>
            <a:prstGeom prst="line">
              <a:avLst/>
            </a:prstGeom>
            <a:grpFill/>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4FF68632-6E8E-9137-4C2A-2C66DCBD0EF3}"/>
                </a:ext>
              </a:extLst>
            </p:cNvPr>
            <p:cNvCxnSpPr/>
            <p:nvPr/>
          </p:nvCxnSpPr>
          <p:spPr>
            <a:xfrm>
              <a:off x="6149437" y="3275887"/>
              <a:ext cx="742934" cy="348235"/>
            </a:xfrm>
            <a:prstGeom prst="line">
              <a:avLst/>
            </a:prstGeom>
            <a:grpFill/>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0124CDC3-CDB6-90C6-4C41-E26A6396B68C}"/>
                </a:ext>
              </a:extLst>
            </p:cNvPr>
            <p:cNvCxnSpPr>
              <a:cxnSpLocks/>
            </p:cNvCxnSpPr>
            <p:nvPr/>
          </p:nvCxnSpPr>
          <p:spPr>
            <a:xfrm>
              <a:off x="6149437" y="3519727"/>
              <a:ext cx="742934" cy="104395"/>
            </a:xfrm>
            <a:prstGeom prst="line">
              <a:avLst/>
            </a:prstGeom>
            <a:grpFill/>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4C6E5F63-CF9E-D737-727E-EAE5C39E4C99}"/>
                </a:ext>
              </a:extLst>
            </p:cNvPr>
            <p:cNvCxnSpPr/>
            <p:nvPr/>
          </p:nvCxnSpPr>
          <p:spPr>
            <a:xfrm flipV="1">
              <a:off x="6149437" y="3624122"/>
              <a:ext cx="742934" cy="139445"/>
            </a:xfrm>
            <a:prstGeom prst="line">
              <a:avLst/>
            </a:prstGeom>
            <a:grpFill/>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2CF219E5-DB8E-9697-CC4E-950B5BD24C79}"/>
                </a:ext>
              </a:extLst>
            </p:cNvPr>
            <p:cNvCxnSpPr>
              <a:cxnSpLocks/>
            </p:cNvCxnSpPr>
            <p:nvPr/>
          </p:nvCxnSpPr>
          <p:spPr>
            <a:xfrm flipV="1">
              <a:off x="6149437" y="3624122"/>
              <a:ext cx="742934" cy="383285"/>
            </a:xfrm>
            <a:prstGeom prst="line">
              <a:avLst/>
            </a:prstGeom>
            <a:grpFill/>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7776E941-C1D8-5E3A-878B-4AF2C44FFFF4}"/>
                </a:ext>
              </a:extLst>
            </p:cNvPr>
            <p:cNvCxnSpPr>
              <a:cxnSpLocks/>
              <a:stCxn id="85" idx="6"/>
              <a:endCxn id="123" idx="2"/>
            </p:cNvCxnSpPr>
            <p:nvPr/>
          </p:nvCxnSpPr>
          <p:spPr>
            <a:xfrm flipV="1">
              <a:off x="6146770" y="3867961"/>
              <a:ext cx="745601" cy="390525"/>
            </a:xfrm>
            <a:prstGeom prst="line">
              <a:avLst/>
            </a:prstGeom>
            <a:grpFill/>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E4ABAEA3-8E19-6A71-8D38-D26F2689AB0E}"/>
                </a:ext>
              </a:extLst>
            </p:cNvPr>
            <p:cNvCxnSpPr>
              <a:cxnSpLocks/>
              <a:endCxn id="123" idx="2"/>
            </p:cNvCxnSpPr>
            <p:nvPr/>
          </p:nvCxnSpPr>
          <p:spPr>
            <a:xfrm flipV="1">
              <a:off x="6149437" y="3867961"/>
              <a:ext cx="742934" cy="627126"/>
            </a:xfrm>
            <a:prstGeom prst="line">
              <a:avLst/>
            </a:prstGeom>
            <a:grpFill/>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13D4EAE3-3459-C29E-ED05-D5D926E92912}"/>
                </a:ext>
              </a:extLst>
            </p:cNvPr>
            <p:cNvCxnSpPr/>
            <p:nvPr/>
          </p:nvCxnSpPr>
          <p:spPr>
            <a:xfrm>
              <a:off x="6149437" y="3531319"/>
              <a:ext cx="742934" cy="348235"/>
            </a:xfrm>
            <a:prstGeom prst="line">
              <a:avLst/>
            </a:prstGeom>
            <a:grpFill/>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71477094-1D31-8BA2-EEE9-2BA2EE453C72}"/>
                </a:ext>
              </a:extLst>
            </p:cNvPr>
            <p:cNvCxnSpPr>
              <a:cxnSpLocks/>
            </p:cNvCxnSpPr>
            <p:nvPr/>
          </p:nvCxnSpPr>
          <p:spPr>
            <a:xfrm>
              <a:off x="6149437" y="3775159"/>
              <a:ext cx="742934" cy="104395"/>
            </a:xfrm>
            <a:prstGeom prst="line">
              <a:avLst/>
            </a:prstGeom>
            <a:grpFill/>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9D22A1EC-A83D-5315-1860-0D37BFC8E11C}"/>
                </a:ext>
              </a:extLst>
            </p:cNvPr>
            <p:cNvCxnSpPr/>
            <p:nvPr/>
          </p:nvCxnSpPr>
          <p:spPr>
            <a:xfrm flipV="1">
              <a:off x="6149437" y="3879554"/>
              <a:ext cx="742934" cy="139445"/>
            </a:xfrm>
            <a:prstGeom prst="line">
              <a:avLst/>
            </a:prstGeom>
            <a:grpFill/>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D485D069-8DBB-2F74-34F0-39319161AE91}"/>
                </a:ext>
              </a:extLst>
            </p:cNvPr>
            <p:cNvCxnSpPr>
              <a:cxnSpLocks/>
              <a:stCxn id="80" idx="6"/>
              <a:endCxn id="122" idx="2"/>
            </p:cNvCxnSpPr>
            <p:nvPr/>
          </p:nvCxnSpPr>
          <p:spPr>
            <a:xfrm>
              <a:off x="6146770" y="3039286"/>
              <a:ext cx="745601" cy="584835"/>
            </a:xfrm>
            <a:prstGeom prst="line">
              <a:avLst/>
            </a:prstGeom>
            <a:grpFill/>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8794BE6F-62BC-C4F8-A34E-235D703AB3AE}"/>
                </a:ext>
              </a:extLst>
            </p:cNvPr>
            <p:cNvCxnSpPr>
              <a:cxnSpLocks/>
              <a:stCxn id="29" idx="6"/>
            </p:cNvCxnSpPr>
            <p:nvPr/>
          </p:nvCxnSpPr>
          <p:spPr>
            <a:xfrm>
              <a:off x="3440871" y="2241700"/>
              <a:ext cx="742934" cy="348235"/>
            </a:xfrm>
            <a:prstGeom prst="line">
              <a:avLst/>
            </a:prstGeom>
            <a:grpFill/>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2570793B-DCEA-BFD7-4F9F-3EA829165A58}"/>
                </a:ext>
              </a:extLst>
            </p:cNvPr>
            <p:cNvCxnSpPr>
              <a:cxnSpLocks/>
              <a:stCxn id="30" idx="6"/>
            </p:cNvCxnSpPr>
            <p:nvPr/>
          </p:nvCxnSpPr>
          <p:spPr>
            <a:xfrm>
              <a:off x="3440871" y="2485540"/>
              <a:ext cx="742934" cy="104395"/>
            </a:xfrm>
            <a:prstGeom prst="line">
              <a:avLst/>
            </a:prstGeom>
            <a:grpFill/>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2207E1F2-A355-B15F-25BF-4DE83060C4C9}"/>
                </a:ext>
              </a:extLst>
            </p:cNvPr>
            <p:cNvCxnSpPr>
              <a:cxnSpLocks/>
              <a:stCxn id="31" idx="6"/>
            </p:cNvCxnSpPr>
            <p:nvPr/>
          </p:nvCxnSpPr>
          <p:spPr>
            <a:xfrm flipV="1">
              <a:off x="3440871" y="2589935"/>
              <a:ext cx="742934" cy="139445"/>
            </a:xfrm>
            <a:prstGeom prst="line">
              <a:avLst/>
            </a:prstGeom>
            <a:grpFill/>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1257881A-2DAB-B5CA-3C53-487FBBDD0E03}"/>
                </a:ext>
              </a:extLst>
            </p:cNvPr>
            <p:cNvCxnSpPr>
              <a:cxnSpLocks/>
              <a:stCxn id="32" idx="6"/>
            </p:cNvCxnSpPr>
            <p:nvPr/>
          </p:nvCxnSpPr>
          <p:spPr>
            <a:xfrm flipV="1">
              <a:off x="3440871" y="2589935"/>
              <a:ext cx="742934" cy="383285"/>
            </a:xfrm>
            <a:prstGeom prst="line">
              <a:avLst/>
            </a:prstGeom>
            <a:grpFill/>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FFB686D1-B96B-8079-C292-7F6E90F26E72}"/>
                </a:ext>
              </a:extLst>
            </p:cNvPr>
            <p:cNvCxnSpPr/>
            <p:nvPr/>
          </p:nvCxnSpPr>
          <p:spPr>
            <a:xfrm>
              <a:off x="3421415" y="2485540"/>
              <a:ext cx="742934" cy="348235"/>
            </a:xfrm>
            <a:prstGeom prst="line">
              <a:avLst/>
            </a:prstGeom>
            <a:grpFill/>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0A22E141-1E4C-ADA3-4B9C-5C095CEDB751}"/>
                </a:ext>
              </a:extLst>
            </p:cNvPr>
            <p:cNvCxnSpPr>
              <a:cxnSpLocks/>
            </p:cNvCxnSpPr>
            <p:nvPr/>
          </p:nvCxnSpPr>
          <p:spPr>
            <a:xfrm>
              <a:off x="3421415" y="2729380"/>
              <a:ext cx="742934" cy="104395"/>
            </a:xfrm>
            <a:prstGeom prst="line">
              <a:avLst/>
            </a:prstGeom>
            <a:grpFill/>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0C36E526-3BBE-117B-13C6-276999BE84FD}"/>
                </a:ext>
              </a:extLst>
            </p:cNvPr>
            <p:cNvCxnSpPr/>
            <p:nvPr/>
          </p:nvCxnSpPr>
          <p:spPr>
            <a:xfrm flipV="1">
              <a:off x="3421415" y="2833775"/>
              <a:ext cx="742934" cy="139445"/>
            </a:xfrm>
            <a:prstGeom prst="line">
              <a:avLst/>
            </a:prstGeom>
            <a:grpFill/>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3E35F517-1209-16D4-E34D-EE64871416BC}"/>
                </a:ext>
              </a:extLst>
            </p:cNvPr>
            <p:cNvCxnSpPr>
              <a:cxnSpLocks/>
            </p:cNvCxnSpPr>
            <p:nvPr/>
          </p:nvCxnSpPr>
          <p:spPr>
            <a:xfrm flipV="1">
              <a:off x="3421415" y="2833775"/>
              <a:ext cx="742934" cy="383285"/>
            </a:xfrm>
            <a:prstGeom prst="line">
              <a:avLst/>
            </a:prstGeom>
            <a:grpFill/>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83D7754D-C84C-DF15-1199-3A7108ED8DF7}"/>
                </a:ext>
              </a:extLst>
            </p:cNvPr>
            <p:cNvCxnSpPr/>
            <p:nvPr/>
          </p:nvCxnSpPr>
          <p:spPr>
            <a:xfrm>
              <a:off x="3421415" y="2733575"/>
              <a:ext cx="742934" cy="348235"/>
            </a:xfrm>
            <a:prstGeom prst="line">
              <a:avLst/>
            </a:prstGeom>
            <a:grpFill/>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C221B2F6-B9AD-153D-9761-F1835C5D5210}"/>
                </a:ext>
              </a:extLst>
            </p:cNvPr>
            <p:cNvCxnSpPr>
              <a:cxnSpLocks/>
            </p:cNvCxnSpPr>
            <p:nvPr/>
          </p:nvCxnSpPr>
          <p:spPr>
            <a:xfrm>
              <a:off x="3421415" y="2977415"/>
              <a:ext cx="742934" cy="104395"/>
            </a:xfrm>
            <a:prstGeom prst="line">
              <a:avLst/>
            </a:prstGeom>
            <a:grpFill/>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FCC947CB-1E44-7F0C-B576-7F5FF6398BA3}"/>
                </a:ext>
              </a:extLst>
            </p:cNvPr>
            <p:cNvCxnSpPr/>
            <p:nvPr/>
          </p:nvCxnSpPr>
          <p:spPr>
            <a:xfrm flipV="1">
              <a:off x="3421415" y="3081810"/>
              <a:ext cx="742934" cy="139445"/>
            </a:xfrm>
            <a:prstGeom prst="line">
              <a:avLst/>
            </a:prstGeom>
            <a:grpFill/>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C33BD0C4-C54B-150C-4DD6-FE45E866660D}"/>
                </a:ext>
              </a:extLst>
            </p:cNvPr>
            <p:cNvCxnSpPr>
              <a:cxnSpLocks/>
            </p:cNvCxnSpPr>
            <p:nvPr/>
          </p:nvCxnSpPr>
          <p:spPr>
            <a:xfrm flipV="1">
              <a:off x="3421415" y="3081810"/>
              <a:ext cx="742934" cy="383285"/>
            </a:xfrm>
            <a:prstGeom prst="line">
              <a:avLst/>
            </a:prstGeom>
            <a:grpFill/>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860FDFE7-291D-AF46-EBE1-9B6010EA8AC4}"/>
                </a:ext>
              </a:extLst>
            </p:cNvPr>
            <p:cNvCxnSpPr/>
            <p:nvPr/>
          </p:nvCxnSpPr>
          <p:spPr>
            <a:xfrm>
              <a:off x="3421415" y="3217061"/>
              <a:ext cx="742934" cy="348235"/>
            </a:xfrm>
            <a:prstGeom prst="line">
              <a:avLst/>
            </a:prstGeom>
            <a:grpFill/>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9904F0E2-FD0F-62FB-C153-1F1C03E73902}"/>
                </a:ext>
              </a:extLst>
            </p:cNvPr>
            <p:cNvCxnSpPr>
              <a:cxnSpLocks/>
            </p:cNvCxnSpPr>
            <p:nvPr/>
          </p:nvCxnSpPr>
          <p:spPr>
            <a:xfrm>
              <a:off x="3421415" y="3460901"/>
              <a:ext cx="742934" cy="104395"/>
            </a:xfrm>
            <a:prstGeom prst="line">
              <a:avLst/>
            </a:prstGeom>
            <a:grpFill/>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30F3639D-D909-AD4A-5DAC-4784574794BC}"/>
                </a:ext>
              </a:extLst>
            </p:cNvPr>
            <p:cNvCxnSpPr/>
            <p:nvPr/>
          </p:nvCxnSpPr>
          <p:spPr>
            <a:xfrm flipV="1">
              <a:off x="3421415" y="3565296"/>
              <a:ext cx="742934" cy="139445"/>
            </a:xfrm>
            <a:prstGeom prst="line">
              <a:avLst/>
            </a:prstGeom>
            <a:grpFill/>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6A1FAD45-3353-EEC8-13A3-30E6ED687D94}"/>
                </a:ext>
              </a:extLst>
            </p:cNvPr>
            <p:cNvCxnSpPr>
              <a:cxnSpLocks/>
            </p:cNvCxnSpPr>
            <p:nvPr/>
          </p:nvCxnSpPr>
          <p:spPr>
            <a:xfrm flipV="1">
              <a:off x="3421415" y="3565296"/>
              <a:ext cx="742934" cy="383285"/>
            </a:xfrm>
            <a:prstGeom prst="line">
              <a:avLst/>
            </a:prstGeom>
            <a:grpFill/>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9FB1188A-80AA-9A6D-3D1C-EEE2835836F2}"/>
                </a:ext>
              </a:extLst>
            </p:cNvPr>
            <p:cNvCxnSpPr/>
            <p:nvPr/>
          </p:nvCxnSpPr>
          <p:spPr>
            <a:xfrm>
              <a:off x="3421415" y="2972997"/>
              <a:ext cx="742934" cy="348235"/>
            </a:xfrm>
            <a:prstGeom prst="line">
              <a:avLst/>
            </a:prstGeom>
            <a:grpFill/>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B537E7AD-F276-688B-CE66-F7A8A7C0593E}"/>
                </a:ext>
              </a:extLst>
            </p:cNvPr>
            <p:cNvCxnSpPr>
              <a:cxnSpLocks/>
            </p:cNvCxnSpPr>
            <p:nvPr/>
          </p:nvCxnSpPr>
          <p:spPr>
            <a:xfrm>
              <a:off x="3421415" y="3216837"/>
              <a:ext cx="742934" cy="104395"/>
            </a:xfrm>
            <a:prstGeom prst="line">
              <a:avLst/>
            </a:prstGeom>
            <a:grpFill/>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30F50FA2-1D96-2E6B-E84C-4A393806AA7D}"/>
                </a:ext>
              </a:extLst>
            </p:cNvPr>
            <p:cNvCxnSpPr/>
            <p:nvPr/>
          </p:nvCxnSpPr>
          <p:spPr>
            <a:xfrm flipV="1">
              <a:off x="3421415" y="3321232"/>
              <a:ext cx="742934" cy="139445"/>
            </a:xfrm>
            <a:prstGeom prst="line">
              <a:avLst/>
            </a:prstGeom>
            <a:grpFill/>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F6F2923D-AFF9-02C3-74E9-889F0B97868F}"/>
                </a:ext>
              </a:extLst>
            </p:cNvPr>
            <p:cNvCxnSpPr>
              <a:cxnSpLocks/>
            </p:cNvCxnSpPr>
            <p:nvPr/>
          </p:nvCxnSpPr>
          <p:spPr>
            <a:xfrm flipV="1">
              <a:off x="3421415" y="3321232"/>
              <a:ext cx="742934" cy="383285"/>
            </a:xfrm>
            <a:prstGeom prst="line">
              <a:avLst/>
            </a:prstGeom>
            <a:grpFill/>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14710404-39B0-91F8-A124-098145CB5FB2}"/>
                </a:ext>
              </a:extLst>
            </p:cNvPr>
            <p:cNvCxnSpPr/>
            <p:nvPr/>
          </p:nvCxnSpPr>
          <p:spPr>
            <a:xfrm>
              <a:off x="3421415" y="3704741"/>
              <a:ext cx="742934" cy="348235"/>
            </a:xfrm>
            <a:prstGeom prst="line">
              <a:avLst/>
            </a:prstGeom>
            <a:grpFill/>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08555B45-1AD4-36A9-4694-7B2B93D27D28}"/>
                </a:ext>
              </a:extLst>
            </p:cNvPr>
            <p:cNvCxnSpPr>
              <a:cxnSpLocks/>
            </p:cNvCxnSpPr>
            <p:nvPr/>
          </p:nvCxnSpPr>
          <p:spPr>
            <a:xfrm>
              <a:off x="3421415" y="3948581"/>
              <a:ext cx="742934" cy="104395"/>
            </a:xfrm>
            <a:prstGeom prst="line">
              <a:avLst/>
            </a:prstGeom>
            <a:grpFill/>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B83345F1-43EB-486A-FF4C-C816076779B3}"/>
                </a:ext>
              </a:extLst>
            </p:cNvPr>
            <p:cNvCxnSpPr/>
            <p:nvPr/>
          </p:nvCxnSpPr>
          <p:spPr>
            <a:xfrm flipV="1">
              <a:off x="3421415" y="4052976"/>
              <a:ext cx="742934" cy="139445"/>
            </a:xfrm>
            <a:prstGeom prst="line">
              <a:avLst/>
            </a:prstGeom>
            <a:grpFill/>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4F7DA7CD-9DE9-338C-61A6-27A966EBFB3B}"/>
                </a:ext>
              </a:extLst>
            </p:cNvPr>
            <p:cNvCxnSpPr>
              <a:cxnSpLocks/>
            </p:cNvCxnSpPr>
            <p:nvPr/>
          </p:nvCxnSpPr>
          <p:spPr>
            <a:xfrm flipV="1">
              <a:off x="3421415" y="4052976"/>
              <a:ext cx="742934" cy="383285"/>
            </a:xfrm>
            <a:prstGeom prst="line">
              <a:avLst/>
            </a:prstGeom>
            <a:grpFill/>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E8F05D3F-3F34-9D3C-4E0F-5F505A200E26}"/>
                </a:ext>
              </a:extLst>
            </p:cNvPr>
            <p:cNvCxnSpPr/>
            <p:nvPr/>
          </p:nvCxnSpPr>
          <p:spPr>
            <a:xfrm>
              <a:off x="3421415" y="3472493"/>
              <a:ext cx="742934" cy="348235"/>
            </a:xfrm>
            <a:prstGeom prst="line">
              <a:avLst/>
            </a:prstGeom>
            <a:grpFill/>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C342A079-984D-FA7C-1605-34ACD9628751}"/>
                </a:ext>
              </a:extLst>
            </p:cNvPr>
            <p:cNvCxnSpPr>
              <a:cxnSpLocks/>
            </p:cNvCxnSpPr>
            <p:nvPr/>
          </p:nvCxnSpPr>
          <p:spPr>
            <a:xfrm>
              <a:off x="3421415" y="3716333"/>
              <a:ext cx="742934" cy="104395"/>
            </a:xfrm>
            <a:prstGeom prst="line">
              <a:avLst/>
            </a:prstGeom>
            <a:grpFill/>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F2AB07F7-7144-34E8-BFAB-3A69F2222ADA}"/>
                </a:ext>
              </a:extLst>
            </p:cNvPr>
            <p:cNvCxnSpPr/>
            <p:nvPr/>
          </p:nvCxnSpPr>
          <p:spPr>
            <a:xfrm flipV="1">
              <a:off x="3421415" y="3820728"/>
              <a:ext cx="742934" cy="139445"/>
            </a:xfrm>
            <a:prstGeom prst="line">
              <a:avLst/>
            </a:prstGeom>
            <a:grpFill/>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F88CD572-1F5B-0F6B-2BA3-148A656B8C87}"/>
                </a:ext>
              </a:extLst>
            </p:cNvPr>
            <p:cNvCxnSpPr>
              <a:cxnSpLocks/>
            </p:cNvCxnSpPr>
            <p:nvPr/>
          </p:nvCxnSpPr>
          <p:spPr>
            <a:xfrm flipV="1">
              <a:off x="3421415" y="3820728"/>
              <a:ext cx="742934" cy="383285"/>
            </a:xfrm>
            <a:prstGeom prst="line">
              <a:avLst/>
            </a:prstGeom>
            <a:grpFill/>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2DD83AA7-0DC4-FC81-7543-9CF0C9B20F1F}"/>
                </a:ext>
              </a:extLst>
            </p:cNvPr>
            <p:cNvCxnSpPr/>
            <p:nvPr/>
          </p:nvCxnSpPr>
          <p:spPr>
            <a:xfrm>
              <a:off x="3421415" y="3942012"/>
              <a:ext cx="742934" cy="348235"/>
            </a:xfrm>
            <a:prstGeom prst="line">
              <a:avLst/>
            </a:prstGeom>
            <a:grpFill/>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BA2DF732-C3C7-23C2-6CA7-4C6A3A87B9FE}"/>
                </a:ext>
              </a:extLst>
            </p:cNvPr>
            <p:cNvCxnSpPr>
              <a:cxnSpLocks/>
            </p:cNvCxnSpPr>
            <p:nvPr/>
          </p:nvCxnSpPr>
          <p:spPr>
            <a:xfrm>
              <a:off x="3421415" y="4185852"/>
              <a:ext cx="742934" cy="104395"/>
            </a:xfrm>
            <a:prstGeom prst="line">
              <a:avLst/>
            </a:prstGeom>
            <a:grpFill/>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E7FB06A3-E79A-135C-D52B-22107B5A7D36}"/>
                </a:ext>
              </a:extLst>
            </p:cNvPr>
            <p:cNvCxnSpPr/>
            <p:nvPr/>
          </p:nvCxnSpPr>
          <p:spPr>
            <a:xfrm flipV="1">
              <a:off x="3421415" y="4290247"/>
              <a:ext cx="742934" cy="139445"/>
            </a:xfrm>
            <a:prstGeom prst="line">
              <a:avLst/>
            </a:prstGeom>
            <a:grpFill/>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849EE4E1-91A7-4148-26AD-BF4CCB1F6AF0}"/>
                </a:ext>
              </a:extLst>
            </p:cNvPr>
            <p:cNvCxnSpPr>
              <a:cxnSpLocks/>
            </p:cNvCxnSpPr>
            <p:nvPr/>
          </p:nvCxnSpPr>
          <p:spPr>
            <a:xfrm flipV="1">
              <a:off x="3421415" y="4290247"/>
              <a:ext cx="742934" cy="383285"/>
            </a:xfrm>
            <a:prstGeom prst="line">
              <a:avLst/>
            </a:prstGeom>
            <a:grpFill/>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B7F5CDAA-6075-7ED5-FF16-889F90A4CAED}"/>
                </a:ext>
              </a:extLst>
            </p:cNvPr>
            <p:cNvCxnSpPr/>
            <p:nvPr/>
          </p:nvCxnSpPr>
          <p:spPr>
            <a:xfrm>
              <a:off x="3421415" y="4196217"/>
              <a:ext cx="742934" cy="348235"/>
            </a:xfrm>
            <a:prstGeom prst="line">
              <a:avLst/>
            </a:prstGeom>
            <a:grpFill/>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AA9114F9-E2FF-89CA-902A-9AB9403BBDFA}"/>
                </a:ext>
              </a:extLst>
            </p:cNvPr>
            <p:cNvCxnSpPr>
              <a:cxnSpLocks/>
            </p:cNvCxnSpPr>
            <p:nvPr/>
          </p:nvCxnSpPr>
          <p:spPr>
            <a:xfrm>
              <a:off x="3421415" y="4440057"/>
              <a:ext cx="742934" cy="104395"/>
            </a:xfrm>
            <a:prstGeom prst="line">
              <a:avLst/>
            </a:prstGeom>
            <a:grpFill/>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37108928-E7E8-1C5A-0C0C-49FE877E2F9A}"/>
                </a:ext>
              </a:extLst>
            </p:cNvPr>
            <p:cNvCxnSpPr/>
            <p:nvPr/>
          </p:nvCxnSpPr>
          <p:spPr>
            <a:xfrm flipV="1">
              <a:off x="3421415" y="4544452"/>
              <a:ext cx="742934" cy="139445"/>
            </a:xfrm>
            <a:prstGeom prst="line">
              <a:avLst/>
            </a:prstGeom>
            <a:grpFill/>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A84DB560-554E-AE63-4636-B2819E5A0416}"/>
                </a:ext>
              </a:extLst>
            </p:cNvPr>
            <p:cNvCxnSpPr>
              <a:cxnSpLocks/>
            </p:cNvCxnSpPr>
            <p:nvPr/>
          </p:nvCxnSpPr>
          <p:spPr>
            <a:xfrm flipV="1">
              <a:off x="3421415" y="4544452"/>
              <a:ext cx="742934" cy="383285"/>
            </a:xfrm>
            <a:prstGeom prst="line">
              <a:avLst/>
            </a:prstGeom>
            <a:grpFill/>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21397051-E707-454F-2832-9085FBF9F803}"/>
                </a:ext>
              </a:extLst>
            </p:cNvPr>
            <p:cNvCxnSpPr/>
            <p:nvPr/>
          </p:nvCxnSpPr>
          <p:spPr>
            <a:xfrm>
              <a:off x="3421415" y="4683897"/>
              <a:ext cx="742934" cy="348235"/>
            </a:xfrm>
            <a:prstGeom prst="line">
              <a:avLst/>
            </a:prstGeom>
            <a:grpFill/>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C2C5A3DF-1315-CBC1-940C-7270F4A9C221}"/>
                </a:ext>
              </a:extLst>
            </p:cNvPr>
            <p:cNvCxnSpPr>
              <a:cxnSpLocks/>
            </p:cNvCxnSpPr>
            <p:nvPr/>
          </p:nvCxnSpPr>
          <p:spPr>
            <a:xfrm>
              <a:off x="3421415" y="4927737"/>
              <a:ext cx="742934" cy="104395"/>
            </a:xfrm>
            <a:prstGeom prst="line">
              <a:avLst/>
            </a:prstGeom>
            <a:grpFill/>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5CB57F15-6F98-7AB3-4D5C-F6972645C339}"/>
                </a:ext>
              </a:extLst>
            </p:cNvPr>
            <p:cNvCxnSpPr/>
            <p:nvPr/>
          </p:nvCxnSpPr>
          <p:spPr>
            <a:xfrm flipV="1">
              <a:off x="3421415" y="5032132"/>
              <a:ext cx="742934" cy="139445"/>
            </a:xfrm>
            <a:prstGeom prst="line">
              <a:avLst/>
            </a:prstGeom>
            <a:grpFill/>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EE4F2B34-DA6D-B69A-A6FB-DBE75391363C}"/>
                </a:ext>
              </a:extLst>
            </p:cNvPr>
            <p:cNvCxnSpPr>
              <a:cxnSpLocks/>
            </p:cNvCxnSpPr>
            <p:nvPr/>
          </p:nvCxnSpPr>
          <p:spPr>
            <a:xfrm flipV="1">
              <a:off x="3421415" y="5032132"/>
              <a:ext cx="742934" cy="383285"/>
            </a:xfrm>
            <a:prstGeom prst="line">
              <a:avLst/>
            </a:prstGeom>
            <a:grpFill/>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6DAD013A-0A1A-64D8-CD00-3A71807BF27D}"/>
                </a:ext>
              </a:extLst>
            </p:cNvPr>
            <p:cNvCxnSpPr/>
            <p:nvPr/>
          </p:nvCxnSpPr>
          <p:spPr>
            <a:xfrm>
              <a:off x="3421415" y="4429692"/>
              <a:ext cx="742934" cy="348235"/>
            </a:xfrm>
            <a:prstGeom prst="line">
              <a:avLst/>
            </a:prstGeom>
            <a:grpFill/>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F9558295-FDDD-6780-CF23-9419E9440A28}"/>
                </a:ext>
              </a:extLst>
            </p:cNvPr>
            <p:cNvCxnSpPr>
              <a:cxnSpLocks/>
            </p:cNvCxnSpPr>
            <p:nvPr/>
          </p:nvCxnSpPr>
          <p:spPr>
            <a:xfrm>
              <a:off x="3421415" y="4673532"/>
              <a:ext cx="742934" cy="104395"/>
            </a:xfrm>
            <a:prstGeom prst="line">
              <a:avLst/>
            </a:prstGeom>
            <a:grpFill/>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CBA54522-FFA4-FB94-E255-39DEA3DC62FE}"/>
                </a:ext>
              </a:extLst>
            </p:cNvPr>
            <p:cNvCxnSpPr/>
            <p:nvPr/>
          </p:nvCxnSpPr>
          <p:spPr>
            <a:xfrm flipV="1">
              <a:off x="3421415" y="4777927"/>
              <a:ext cx="742934" cy="139445"/>
            </a:xfrm>
            <a:prstGeom prst="line">
              <a:avLst/>
            </a:prstGeom>
            <a:grpFill/>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73BA831B-7177-F1FF-E955-A8F2AC147F5E}"/>
                </a:ext>
              </a:extLst>
            </p:cNvPr>
            <p:cNvCxnSpPr>
              <a:cxnSpLocks/>
            </p:cNvCxnSpPr>
            <p:nvPr/>
          </p:nvCxnSpPr>
          <p:spPr>
            <a:xfrm flipV="1">
              <a:off x="3421415" y="4777927"/>
              <a:ext cx="742934" cy="383285"/>
            </a:xfrm>
            <a:prstGeom prst="line">
              <a:avLst/>
            </a:prstGeom>
            <a:grpFill/>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612D3CBF-CBD4-DD07-0375-9C83A0D36E14}"/>
                </a:ext>
              </a:extLst>
            </p:cNvPr>
            <p:cNvCxnSpPr/>
            <p:nvPr/>
          </p:nvCxnSpPr>
          <p:spPr>
            <a:xfrm flipV="1">
              <a:off x="3417667" y="2100857"/>
              <a:ext cx="742934" cy="139445"/>
            </a:xfrm>
            <a:prstGeom prst="line">
              <a:avLst/>
            </a:prstGeom>
            <a:grpFill/>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627BFA53-201F-4B57-F939-581E85FE9663}"/>
                </a:ext>
              </a:extLst>
            </p:cNvPr>
            <p:cNvCxnSpPr>
              <a:cxnSpLocks/>
            </p:cNvCxnSpPr>
            <p:nvPr/>
          </p:nvCxnSpPr>
          <p:spPr>
            <a:xfrm>
              <a:off x="3417667" y="2240302"/>
              <a:ext cx="742934" cy="104395"/>
            </a:xfrm>
            <a:prstGeom prst="line">
              <a:avLst/>
            </a:prstGeom>
            <a:grpFill/>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18A70B04-0C94-77EE-DEB3-A0FDEAC8DF0D}"/>
                </a:ext>
              </a:extLst>
            </p:cNvPr>
            <p:cNvCxnSpPr>
              <a:cxnSpLocks/>
              <a:endCxn id="17" idx="2"/>
            </p:cNvCxnSpPr>
            <p:nvPr/>
          </p:nvCxnSpPr>
          <p:spPr>
            <a:xfrm flipV="1">
              <a:off x="3437123" y="5278676"/>
              <a:ext cx="742934" cy="136741"/>
            </a:xfrm>
            <a:prstGeom prst="line">
              <a:avLst/>
            </a:prstGeom>
            <a:grpFill/>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7722FE88-B6FD-F702-8E91-8336B7384AFC}"/>
                </a:ext>
              </a:extLst>
            </p:cNvPr>
            <p:cNvCxnSpPr/>
            <p:nvPr/>
          </p:nvCxnSpPr>
          <p:spPr>
            <a:xfrm>
              <a:off x="3425163" y="1998000"/>
              <a:ext cx="742934" cy="348235"/>
            </a:xfrm>
            <a:prstGeom prst="line">
              <a:avLst/>
            </a:prstGeom>
            <a:grpFill/>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5" name="Straight Connector 194">
              <a:extLst>
                <a:ext uri="{FF2B5EF4-FFF2-40B4-BE49-F238E27FC236}">
                  <a16:creationId xmlns:a16="http://schemas.microsoft.com/office/drawing/2014/main" id="{89B8ECCD-64B6-3B97-A31A-E1CB05213AB3}"/>
                </a:ext>
              </a:extLst>
            </p:cNvPr>
            <p:cNvCxnSpPr>
              <a:cxnSpLocks/>
            </p:cNvCxnSpPr>
            <p:nvPr/>
          </p:nvCxnSpPr>
          <p:spPr>
            <a:xfrm>
              <a:off x="3421415" y="1996602"/>
              <a:ext cx="742934" cy="104395"/>
            </a:xfrm>
            <a:prstGeom prst="line">
              <a:avLst/>
            </a:prstGeom>
            <a:grpFill/>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grpSp>
      <p:sp>
        <p:nvSpPr>
          <p:cNvPr id="273" name="Arrow: Right 272">
            <a:extLst>
              <a:ext uri="{FF2B5EF4-FFF2-40B4-BE49-F238E27FC236}">
                <a16:creationId xmlns:a16="http://schemas.microsoft.com/office/drawing/2014/main" id="{6A35E678-07C5-0548-631A-5895E2069512}"/>
              </a:ext>
            </a:extLst>
          </p:cNvPr>
          <p:cNvSpPr/>
          <p:nvPr/>
        </p:nvSpPr>
        <p:spPr>
          <a:xfrm>
            <a:off x="8638049" y="3610296"/>
            <a:ext cx="621411" cy="339369"/>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55" name="Tekstvak 2">
            <a:extLst>
              <a:ext uri="{FF2B5EF4-FFF2-40B4-BE49-F238E27FC236}">
                <a16:creationId xmlns:a16="http://schemas.microsoft.com/office/drawing/2014/main" id="{C75DFCB9-90F4-591E-4CA3-21FF7D6E9C9D}"/>
              </a:ext>
            </a:extLst>
          </p:cNvPr>
          <p:cNvSpPr txBox="1"/>
          <p:nvPr/>
        </p:nvSpPr>
        <p:spPr>
          <a:xfrm>
            <a:off x="5914045" y="5087513"/>
            <a:ext cx="747125" cy="646331"/>
          </a:xfrm>
          <a:prstGeom prst="rect">
            <a:avLst/>
          </a:prstGeom>
          <a:noFill/>
          <a:ln>
            <a:noFill/>
          </a:ln>
        </p:spPr>
        <p:txBody>
          <a:bodyPr wrap="square">
            <a:spAutoFit/>
          </a:bodyPr>
          <a:lstStyle/>
          <a:p>
            <a:r>
              <a:rPr lang="en-US" dirty="0"/>
              <a:t>14x11 </a:t>
            </a:r>
          </a:p>
          <a:p>
            <a:r>
              <a:rPr lang="en-US" dirty="0"/>
              <a:t>= 154</a:t>
            </a:r>
          </a:p>
        </p:txBody>
      </p:sp>
      <p:sp>
        <p:nvSpPr>
          <p:cNvPr id="256" name="Tekstvak 2">
            <a:extLst>
              <a:ext uri="{FF2B5EF4-FFF2-40B4-BE49-F238E27FC236}">
                <a16:creationId xmlns:a16="http://schemas.microsoft.com/office/drawing/2014/main" id="{A3A3F03D-0B06-3AD3-1B16-78A254D670A9}"/>
              </a:ext>
            </a:extLst>
          </p:cNvPr>
          <p:cNvSpPr txBox="1"/>
          <p:nvPr/>
        </p:nvSpPr>
        <p:spPr>
          <a:xfrm>
            <a:off x="5045334" y="5376505"/>
            <a:ext cx="904556" cy="646331"/>
          </a:xfrm>
          <a:prstGeom prst="rect">
            <a:avLst/>
          </a:prstGeom>
          <a:noFill/>
          <a:ln>
            <a:noFill/>
          </a:ln>
        </p:spPr>
        <p:txBody>
          <a:bodyPr wrap="square">
            <a:spAutoFit/>
          </a:bodyPr>
          <a:lstStyle/>
          <a:p>
            <a:r>
              <a:rPr lang="en-US" dirty="0"/>
              <a:t>15x14 </a:t>
            </a:r>
          </a:p>
          <a:p>
            <a:r>
              <a:rPr lang="en-US" dirty="0"/>
              <a:t>= 210</a:t>
            </a:r>
          </a:p>
        </p:txBody>
      </p:sp>
      <p:sp>
        <p:nvSpPr>
          <p:cNvPr id="257" name="Tekstvak 2">
            <a:extLst>
              <a:ext uri="{FF2B5EF4-FFF2-40B4-BE49-F238E27FC236}">
                <a16:creationId xmlns:a16="http://schemas.microsoft.com/office/drawing/2014/main" id="{8BFD167D-5067-A639-6EBD-136D6949CD17}"/>
              </a:ext>
            </a:extLst>
          </p:cNvPr>
          <p:cNvSpPr txBox="1"/>
          <p:nvPr/>
        </p:nvSpPr>
        <p:spPr>
          <a:xfrm>
            <a:off x="6877650" y="4724766"/>
            <a:ext cx="742934" cy="646331"/>
          </a:xfrm>
          <a:prstGeom prst="rect">
            <a:avLst/>
          </a:prstGeom>
          <a:noFill/>
          <a:ln>
            <a:noFill/>
          </a:ln>
        </p:spPr>
        <p:txBody>
          <a:bodyPr wrap="square">
            <a:spAutoFit/>
          </a:bodyPr>
          <a:lstStyle/>
          <a:p>
            <a:r>
              <a:rPr lang="en-US" dirty="0"/>
              <a:t>10x7 </a:t>
            </a:r>
          </a:p>
          <a:p>
            <a:r>
              <a:rPr lang="en-US" dirty="0"/>
              <a:t>= 70</a:t>
            </a:r>
          </a:p>
        </p:txBody>
      </p:sp>
      <p:sp>
        <p:nvSpPr>
          <p:cNvPr id="258" name="Tekstvak 2">
            <a:extLst>
              <a:ext uri="{FF2B5EF4-FFF2-40B4-BE49-F238E27FC236}">
                <a16:creationId xmlns:a16="http://schemas.microsoft.com/office/drawing/2014/main" id="{37602EB2-E171-190C-2E53-733BE0C25CC9}"/>
              </a:ext>
            </a:extLst>
          </p:cNvPr>
          <p:cNvSpPr txBox="1"/>
          <p:nvPr/>
        </p:nvSpPr>
        <p:spPr>
          <a:xfrm>
            <a:off x="7782260" y="4174300"/>
            <a:ext cx="742934" cy="646331"/>
          </a:xfrm>
          <a:prstGeom prst="rect">
            <a:avLst/>
          </a:prstGeom>
          <a:noFill/>
          <a:ln>
            <a:noFill/>
          </a:ln>
        </p:spPr>
        <p:txBody>
          <a:bodyPr wrap="square">
            <a:spAutoFit/>
          </a:bodyPr>
          <a:lstStyle/>
          <a:p>
            <a:r>
              <a:rPr lang="en-US" dirty="0"/>
              <a:t> 7x4 </a:t>
            </a:r>
          </a:p>
          <a:p>
            <a:r>
              <a:rPr lang="en-US" dirty="0"/>
              <a:t>= 28</a:t>
            </a:r>
          </a:p>
        </p:txBody>
      </p:sp>
      <p:sp>
        <p:nvSpPr>
          <p:cNvPr id="270" name="Arrow: Right 269">
            <a:extLst>
              <a:ext uri="{FF2B5EF4-FFF2-40B4-BE49-F238E27FC236}">
                <a16:creationId xmlns:a16="http://schemas.microsoft.com/office/drawing/2014/main" id="{4F04B6B2-5402-514C-B362-ED240EE805E0}"/>
              </a:ext>
            </a:extLst>
          </p:cNvPr>
          <p:cNvSpPr/>
          <p:nvPr/>
        </p:nvSpPr>
        <p:spPr>
          <a:xfrm>
            <a:off x="3592552" y="3621732"/>
            <a:ext cx="482782" cy="301618"/>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71" name="Tekstvak 2">
            <a:extLst>
              <a:ext uri="{FF2B5EF4-FFF2-40B4-BE49-F238E27FC236}">
                <a16:creationId xmlns:a16="http://schemas.microsoft.com/office/drawing/2014/main" id="{EA53B889-560F-B6E5-0C94-FD6EE61FAAB2}"/>
              </a:ext>
            </a:extLst>
          </p:cNvPr>
          <p:cNvSpPr txBox="1"/>
          <p:nvPr/>
        </p:nvSpPr>
        <p:spPr>
          <a:xfrm>
            <a:off x="4064578" y="5519812"/>
            <a:ext cx="904556" cy="646331"/>
          </a:xfrm>
          <a:prstGeom prst="rect">
            <a:avLst/>
          </a:prstGeom>
          <a:noFill/>
        </p:spPr>
        <p:txBody>
          <a:bodyPr wrap="square">
            <a:spAutoFit/>
          </a:bodyPr>
          <a:lstStyle/>
          <a:p>
            <a:r>
              <a:rPr lang="en-US" dirty="0"/>
              <a:t>28x15 </a:t>
            </a:r>
          </a:p>
          <a:p>
            <a:r>
              <a:rPr lang="en-US" dirty="0"/>
              <a:t>= 420</a:t>
            </a:r>
          </a:p>
        </p:txBody>
      </p:sp>
      <p:sp>
        <p:nvSpPr>
          <p:cNvPr id="274" name="Tekstvak 2">
            <a:extLst>
              <a:ext uri="{FF2B5EF4-FFF2-40B4-BE49-F238E27FC236}">
                <a16:creationId xmlns:a16="http://schemas.microsoft.com/office/drawing/2014/main" id="{89C33365-671B-1DEE-860D-0CE8F86727CE}"/>
              </a:ext>
            </a:extLst>
          </p:cNvPr>
          <p:cNvSpPr txBox="1"/>
          <p:nvPr/>
        </p:nvSpPr>
        <p:spPr>
          <a:xfrm>
            <a:off x="9476440" y="3478418"/>
            <a:ext cx="2431080" cy="584775"/>
          </a:xfrm>
          <a:prstGeom prst="rect">
            <a:avLst/>
          </a:prstGeom>
          <a:noFill/>
        </p:spPr>
        <p:txBody>
          <a:bodyPr wrap="square">
            <a:spAutoFit/>
          </a:bodyPr>
          <a:lstStyle/>
          <a:p>
            <a:r>
              <a:rPr lang="en-US" sz="3200" dirty="0"/>
              <a:t>Tumor ja/nee</a:t>
            </a:r>
          </a:p>
        </p:txBody>
      </p:sp>
      <p:pic>
        <p:nvPicPr>
          <p:cNvPr id="3" name="Afbeelding 2">
            <a:extLst>
              <a:ext uri="{FF2B5EF4-FFF2-40B4-BE49-F238E27FC236}">
                <a16:creationId xmlns:a16="http://schemas.microsoft.com/office/drawing/2014/main" id="{6C5D5108-8186-FF6E-D295-183FAB856D73}"/>
              </a:ext>
            </a:extLst>
          </p:cNvPr>
          <p:cNvPicPr>
            <a:picLocks noChangeAspect="1"/>
          </p:cNvPicPr>
          <p:nvPr/>
        </p:nvPicPr>
        <p:blipFill>
          <a:blip r:embed="rId2"/>
          <a:stretch>
            <a:fillRect/>
          </a:stretch>
        </p:blipFill>
        <p:spPr>
          <a:xfrm>
            <a:off x="770492" y="1948407"/>
            <a:ext cx="2726458" cy="3606427"/>
          </a:xfrm>
          <a:prstGeom prst="rect">
            <a:avLst/>
          </a:prstGeom>
        </p:spPr>
      </p:pic>
    </p:spTree>
    <p:extLst>
      <p:ext uri="{BB962C8B-B14F-4D97-AF65-F5344CB8AC3E}">
        <p14:creationId xmlns:p14="http://schemas.microsoft.com/office/powerpoint/2010/main" val="980628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3"/>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27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6AE780DF-F256-C872-DBBC-DF2E1B462C09}"/>
              </a:ext>
            </a:extLst>
          </p:cNvPr>
          <p:cNvSpPr>
            <a:spLocks noGrp="1"/>
          </p:cNvSpPr>
          <p:nvPr>
            <p:ph type="title"/>
          </p:nvPr>
        </p:nvSpPr>
        <p:spPr/>
        <p:txBody>
          <a:bodyPr>
            <a:normAutofit/>
          </a:bodyPr>
          <a:lstStyle/>
          <a:p>
            <a:r>
              <a:rPr lang="nl-NL" dirty="0"/>
              <a:t>Neurale netwerken excelleren in vraagstukken met onduidelijke relaties tussen data en uitkomst</a:t>
            </a:r>
          </a:p>
        </p:txBody>
      </p:sp>
      <p:sp>
        <p:nvSpPr>
          <p:cNvPr id="5" name="Tijdelijke aanduiding voor tekst 4">
            <a:extLst>
              <a:ext uri="{FF2B5EF4-FFF2-40B4-BE49-F238E27FC236}">
                <a16:creationId xmlns:a16="http://schemas.microsoft.com/office/drawing/2014/main" id="{A5FFA61F-D897-03A5-4C65-FCB7829CAF77}"/>
              </a:ext>
            </a:extLst>
          </p:cNvPr>
          <p:cNvSpPr>
            <a:spLocks noGrp="1"/>
          </p:cNvSpPr>
          <p:nvPr>
            <p:ph type="body" idx="1"/>
          </p:nvPr>
        </p:nvSpPr>
        <p:spPr/>
        <p:txBody>
          <a:bodyPr/>
          <a:lstStyle/>
          <a:p>
            <a:r>
              <a:rPr lang="nl-NL" dirty="0"/>
              <a:t>Taalverwerking (NLP), Beeldherkenning, anomalie detectie</a:t>
            </a:r>
          </a:p>
        </p:txBody>
      </p:sp>
    </p:spTree>
    <p:extLst>
      <p:ext uri="{BB962C8B-B14F-4D97-AF65-F5344CB8AC3E}">
        <p14:creationId xmlns:p14="http://schemas.microsoft.com/office/powerpoint/2010/main" val="25066516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C4B8E6-601E-A7B2-8B63-C1DD9EB24A84}"/>
              </a:ext>
            </a:extLst>
          </p:cNvPr>
          <p:cNvSpPr>
            <a:spLocks noGrp="1"/>
          </p:cNvSpPr>
          <p:nvPr>
            <p:ph type="title"/>
          </p:nvPr>
        </p:nvSpPr>
        <p:spPr/>
        <p:txBody>
          <a:bodyPr/>
          <a:lstStyle/>
          <a:p>
            <a:r>
              <a:rPr lang="nl-NL" b="1" dirty="0"/>
              <a:t>Agenda (ongeveer)</a:t>
            </a:r>
          </a:p>
        </p:txBody>
      </p:sp>
      <p:sp>
        <p:nvSpPr>
          <p:cNvPr id="3" name="Content Placeholder 2">
            <a:extLst>
              <a:ext uri="{FF2B5EF4-FFF2-40B4-BE49-F238E27FC236}">
                <a16:creationId xmlns:a16="http://schemas.microsoft.com/office/drawing/2014/main" id="{5ECC2858-1C14-65AA-A3D1-33ABDE975612}"/>
              </a:ext>
            </a:extLst>
          </p:cNvPr>
          <p:cNvSpPr>
            <a:spLocks noGrp="1"/>
          </p:cNvSpPr>
          <p:nvPr>
            <p:ph idx="1"/>
          </p:nvPr>
        </p:nvSpPr>
        <p:spPr/>
        <p:txBody>
          <a:bodyPr/>
          <a:lstStyle/>
          <a:p>
            <a:pPr>
              <a:buFont typeface="Wingdings" panose="05000000000000000000" pitchFamily="2" charset="2"/>
              <a:buChar char="§"/>
            </a:pPr>
            <a:r>
              <a:rPr lang="nl-NL" sz="3200" dirty="0"/>
              <a:t>Voorstellen en introductie</a:t>
            </a:r>
          </a:p>
          <a:p>
            <a:pPr>
              <a:buFont typeface="Wingdings" panose="05000000000000000000" pitchFamily="2" charset="2"/>
              <a:buChar char="§"/>
            </a:pPr>
            <a:r>
              <a:rPr lang="nl-NL" sz="3200" dirty="0"/>
              <a:t>Wat is AI, machine learning, </a:t>
            </a:r>
            <a:r>
              <a:rPr lang="nl-NL" sz="3200" dirty="0" err="1"/>
              <a:t>deeplearning</a:t>
            </a:r>
            <a:r>
              <a:rPr lang="nl-NL" sz="3200" dirty="0"/>
              <a:t>, generatieve AI</a:t>
            </a:r>
          </a:p>
          <a:p>
            <a:pPr>
              <a:buFont typeface="Wingdings" panose="05000000000000000000" pitchFamily="2" charset="2"/>
              <a:buChar char="§"/>
            </a:pPr>
            <a:r>
              <a:rPr lang="nl-NL" sz="3200" dirty="0"/>
              <a:t>Hoe maak ik een AI-systeem</a:t>
            </a:r>
          </a:p>
          <a:p>
            <a:pPr>
              <a:buFont typeface="Wingdings" panose="05000000000000000000" pitchFamily="2" charset="2"/>
              <a:buChar char="§"/>
            </a:pPr>
            <a:r>
              <a:rPr lang="nl-NL" sz="3200" dirty="0"/>
              <a:t>Een nieuw AI-ecosysteem</a:t>
            </a:r>
          </a:p>
          <a:p>
            <a:pPr>
              <a:buFont typeface="Wingdings" panose="05000000000000000000" pitchFamily="2" charset="2"/>
              <a:buChar char="§"/>
            </a:pPr>
            <a:r>
              <a:rPr lang="nl-NL" sz="3200" dirty="0"/>
              <a:t>Een machine </a:t>
            </a:r>
            <a:r>
              <a:rPr lang="nl-NL" sz="3200" dirty="0" err="1"/>
              <a:t>learning</a:t>
            </a:r>
            <a:r>
              <a:rPr lang="nl-NL" sz="3200" dirty="0"/>
              <a:t> model uitproberen</a:t>
            </a:r>
          </a:p>
          <a:p>
            <a:endParaRPr lang="nl-NL" dirty="0"/>
          </a:p>
        </p:txBody>
      </p:sp>
    </p:spTree>
    <p:extLst>
      <p:ext uri="{BB962C8B-B14F-4D97-AF65-F5344CB8AC3E}">
        <p14:creationId xmlns:p14="http://schemas.microsoft.com/office/powerpoint/2010/main" val="19699911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6FCDF5A9-29C0-797D-BFFB-F74AC7C15D4F}"/>
              </a:ext>
            </a:extLst>
          </p:cNvPr>
          <p:cNvCxnSpPr/>
          <p:nvPr/>
        </p:nvCxnSpPr>
        <p:spPr>
          <a:xfrm>
            <a:off x="10126494" y="1528592"/>
            <a:ext cx="0" cy="4298285"/>
          </a:xfrm>
          <a:prstGeom prst="line">
            <a:avLst/>
          </a:prstGeom>
          <a:ln w="19050">
            <a:prstDash val="lgDash"/>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45F045E5-DFD0-512C-0FC3-F976536A6137}"/>
              </a:ext>
            </a:extLst>
          </p:cNvPr>
          <p:cNvSpPr>
            <a:spLocks noGrp="1"/>
          </p:cNvSpPr>
          <p:nvPr>
            <p:ph type="title"/>
          </p:nvPr>
        </p:nvSpPr>
        <p:spPr>
          <a:xfrm>
            <a:off x="1077825" y="295220"/>
            <a:ext cx="9805182" cy="887855"/>
          </a:xfrm>
        </p:spPr>
        <p:txBody>
          <a:bodyPr/>
          <a:lstStyle/>
          <a:p>
            <a:r>
              <a:rPr lang="nl-NL" dirty="0"/>
              <a:t>Zelfrijdende auto: supervised learning</a:t>
            </a:r>
          </a:p>
        </p:txBody>
      </p:sp>
      <p:graphicFrame>
        <p:nvGraphicFramePr>
          <p:cNvPr id="7" name="Table 7">
            <a:extLst>
              <a:ext uri="{FF2B5EF4-FFF2-40B4-BE49-F238E27FC236}">
                <a16:creationId xmlns:a16="http://schemas.microsoft.com/office/drawing/2014/main" id="{6A0E464A-E30A-35A1-A113-1472480D4E08}"/>
              </a:ext>
            </a:extLst>
          </p:cNvPr>
          <p:cNvGraphicFramePr>
            <a:graphicFrameLocks noGrp="1"/>
          </p:cNvGraphicFramePr>
          <p:nvPr>
            <p:ph idx="1"/>
          </p:nvPr>
        </p:nvGraphicFramePr>
        <p:xfrm>
          <a:off x="1165374" y="1560513"/>
          <a:ext cx="6101190" cy="3643785"/>
        </p:xfrm>
        <a:graphic>
          <a:graphicData uri="http://schemas.openxmlformats.org/drawingml/2006/table">
            <a:tbl>
              <a:tblPr firstRow="1" bandRow="1">
                <a:tableStyleId>{5C22544A-7EE6-4342-B048-85BDC9FD1C3A}</a:tableStyleId>
              </a:tblPr>
              <a:tblGrid>
                <a:gridCol w="1220238">
                  <a:extLst>
                    <a:ext uri="{9D8B030D-6E8A-4147-A177-3AD203B41FA5}">
                      <a16:colId xmlns:a16="http://schemas.microsoft.com/office/drawing/2014/main" val="4059873528"/>
                    </a:ext>
                  </a:extLst>
                </a:gridCol>
                <a:gridCol w="1220238">
                  <a:extLst>
                    <a:ext uri="{9D8B030D-6E8A-4147-A177-3AD203B41FA5}">
                      <a16:colId xmlns:a16="http://schemas.microsoft.com/office/drawing/2014/main" val="3588915792"/>
                    </a:ext>
                  </a:extLst>
                </a:gridCol>
                <a:gridCol w="1220238">
                  <a:extLst>
                    <a:ext uri="{9D8B030D-6E8A-4147-A177-3AD203B41FA5}">
                      <a16:colId xmlns:a16="http://schemas.microsoft.com/office/drawing/2014/main" val="700099910"/>
                    </a:ext>
                  </a:extLst>
                </a:gridCol>
                <a:gridCol w="1220238">
                  <a:extLst>
                    <a:ext uri="{9D8B030D-6E8A-4147-A177-3AD203B41FA5}">
                      <a16:colId xmlns:a16="http://schemas.microsoft.com/office/drawing/2014/main" val="2042927959"/>
                    </a:ext>
                  </a:extLst>
                </a:gridCol>
                <a:gridCol w="1220238">
                  <a:extLst>
                    <a:ext uri="{9D8B030D-6E8A-4147-A177-3AD203B41FA5}">
                      <a16:colId xmlns:a16="http://schemas.microsoft.com/office/drawing/2014/main" val="3485827261"/>
                    </a:ext>
                  </a:extLst>
                </a:gridCol>
              </a:tblGrid>
              <a:tr h="728757">
                <a:tc>
                  <a:txBody>
                    <a:bodyPr/>
                    <a:lstStyle/>
                    <a:p>
                      <a:r>
                        <a:rPr lang="nl-NL" dirty="0"/>
                        <a:t>Afstand streep (L)</a:t>
                      </a:r>
                    </a:p>
                  </a:txBody>
                  <a:tcPr/>
                </a:tc>
                <a:tc>
                  <a:txBody>
                    <a:bodyPr/>
                    <a:lstStyle/>
                    <a:p>
                      <a:r>
                        <a:rPr lang="nl-NL" dirty="0"/>
                        <a:t>Afstand streep (R)</a:t>
                      </a:r>
                    </a:p>
                  </a:txBody>
                  <a:tcPr/>
                </a:tc>
                <a:tc>
                  <a:txBody>
                    <a:bodyPr/>
                    <a:lstStyle/>
                    <a:p>
                      <a:r>
                        <a:rPr lang="nl-NL" dirty="0"/>
                        <a:t>Snelheid</a:t>
                      </a:r>
                    </a:p>
                  </a:txBody>
                  <a:tcPr/>
                </a:tc>
                <a:tc>
                  <a:txBody>
                    <a:bodyPr/>
                    <a:lstStyle/>
                    <a:p>
                      <a:r>
                        <a:rPr lang="nl-NL" dirty="0"/>
                        <a:t>Hoek van het stuur</a:t>
                      </a:r>
                    </a:p>
                  </a:txBody>
                  <a:tcPr/>
                </a:tc>
                <a:tc>
                  <a:txBody>
                    <a:bodyPr/>
                    <a:lstStyle/>
                    <a:p>
                      <a:r>
                        <a:rPr lang="nl-NL" dirty="0"/>
                        <a:t>Beloning</a:t>
                      </a:r>
                    </a:p>
                  </a:txBody>
                  <a:tcPr>
                    <a:solidFill>
                      <a:schemeClr val="bg2">
                        <a:lumMod val="25000"/>
                      </a:schemeClr>
                    </a:solidFill>
                  </a:tcPr>
                </a:tc>
                <a:extLst>
                  <a:ext uri="{0D108BD9-81ED-4DB2-BD59-A6C34878D82A}">
                    <a16:rowId xmlns:a16="http://schemas.microsoft.com/office/drawing/2014/main" val="1073606399"/>
                  </a:ext>
                </a:extLst>
              </a:tr>
              <a:tr h="728757">
                <a:tc>
                  <a:txBody>
                    <a:bodyPr/>
                    <a:lstStyle/>
                    <a:p>
                      <a:r>
                        <a:rPr lang="nl-NL" dirty="0"/>
                        <a:t>10</a:t>
                      </a:r>
                    </a:p>
                  </a:txBody>
                  <a:tcPr/>
                </a:tc>
                <a:tc>
                  <a:txBody>
                    <a:bodyPr/>
                    <a:lstStyle/>
                    <a:p>
                      <a:r>
                        <a:rPr lang="nl-NL" dirty="0"/>
                        <a:t>10</a:t>
                      </a:r>
                    </a:p>
                  </a:txBody>
                  <a:tcPr/>
                </a:tc>
                <a:tc>
                  <a:txBody>
                    <a:bodyPr/>
                    <a:lstStyle/>
                    <a:p>
                      <a:r>
                        <a:rPr lang="nl-NL" dirty="0"/>
                        <a:t>0</a:t>
                      </a:r>
                    </a:p>
                  </a:txBody>
                  <a:tcPr/>
                </a:tc>
                <a:tc>
                  <a:txBody>
                    <a:bodyPr/>
                    <a:lstStyle/>
                    <a:p>
                      <a:r>
                        <a:rPr lang="nl-NL" dirty="0"/>
                        <a:t>0</a:t>
                      </a:r>
                      <a:r>
                        <a:rPr lang="nl-NL" baseline="30000" dirty="0"/>
                        <a:t>O</a:t>
                      </a:r>
                      <a:endParaRPr lang="nl-NL" dirty="0"/>
                    </a:p>
                  </a:txBody>
                  <a:tcPr/>
                </a:tc>
                <a:tc>
                  <a:txBody>
                    <a:bodyPr/>
                    <a:lstStyle/>
                    <a:p>
                      <a:r>
                        <a:rPr lang="nl-NL" dirty="0"/>
                        <a:t>0 punten</a:t>
                      </a:r>
                    </a:p>
                  </a:txBody>
                  <a:tcPr>
                    <a:solidFill>
                      <a:schemeClr val="bg2">
                        <a:lumMod val="90000"/>
                      </a:schemeClr>
                    </a:solidFill>
                  </a:tcPr>
                </a:tc>
                <a:extLst>
                  <a:ext uri="{0D108BD9-81ED-4DB2-BD59-A6C34878D82A}">
                    <a16:rowId xmlns:a16="http://schemas.microsoft.com/office/drawing/2014/main" val="4061826282"/>
                  </a:ext>
                </a:extLst>
              </a:tr>
              <a:tr h="728757">
                <a:tc>
                  <a:txBody>
                    <a:bodyPr/>
                    <a:lstStyle/>
                    <a:p>
                      <a:endParaRPr lang="nl-NL" dirty="0"/>
                    </a:p>
                  </a:txBody>
                  <a:tcPr/>
                </a:tc>
                <a:tc>
                  <a:txBody>
                    <a:bodyPr/>
                    <a:lstStyle/>
                    <a:p>
                      <a:endParaRPr lang="nl-NL" dirty="0"/>
                    </a:p>
                  </a:txBody>
                  <a:tcPr/>
                </a:tc>
                <a:tc>
                  <a:txBody>
                    <a:bodyPr/>
                    <a:lstStyle/>
                    <a:p>
                      <a:endParaRPr lang="nl-NL" dirty="0"/>
                    </a:p>
                  </a:txBody>
                  <a:tcPr/>
                </a:tc>
                <a:tc>
                  <a:txBody>
                    <a:bodyPr/>
                    <a:lstStyle/>
                    <a:p>
                      <a:endParaRPr lang="nl-NL" dirty="0"/>
                    </a:p>
                  </a:txBody>
                  <a:tcPr/>
                </a:tc>
                <a:tc>
                  <a:txBody>
                    <a:bodyPr/>
                    <a:lstStyle/>
                    <a:p>
                      <a:endParaRPr lang="nl-NL" dirty="0"/>
                    </a:p>
                  </a:txBody>
                  <a:tcPr>
                    <a:solidFill>
                      <a:schemeClr val="bg2"/>
                    </a:solidFill>
                  </a:tcPr>
                </a:tc>
                <a:extLst>
                  <a:ext uri="{0D108BD9-81ED-4DB2-BD59-A6C34878D82A}">
                    <a16:rowId xmlns:a16="http://schemas.microsoft.com/office/drawing/2014/main" val="1164722786"/>
                  </a:ext>
                </a:extLst>
              </a:tr>
              <a:tr h="728757">
                <a:tc>
                  <a:txBody>
                    <a:bodyPr/>
                    <a:lstStyle/>
                    <a:p>
                      <a:endParaRPr lang="nl-NL" dirty="0"/>
                    </a:p>
                  </a:txBody>
                  <a:tcPr/>
                </a:tc>
                <a:tc>
                  <a:txBody>
                    <a:bodyPr/>
                    <a:lstStyle/>
                    <a:p>
                      <a:endParaRPr lang="nl-NL" dirty="0"/>
                    </a:p>
                  </a:txBody>
                  <a:tcPr/>
                </a:tc>
                <a:tc>
                  <a:txBody>
                    <a:bodyPr/>
                    <a:lstStyle/>
                    <a:p>
                      <a:endParaRPr lang="nl-NL" dirty="0"/>
                    </a:p>
                  </a:txBody>
                  <a:tcPr/>
                </a:tc>
                <a:tc>
                  <a:txBody>
                    <a:bodyPr/>
                    <a:lstStyle/>
                    <a:p>
                      <a:endParaRPr lang="nl-NL" dirty="0"/>
                    </a:p>
                  </a:txBody>
                  <a:tcPr/>
                </a:tc>
                <a:tc>
                  <a:txBody>
                    <a:bodyPr/>
                    <a:lstStyle/>
                    <a:p>
                      <a:endParaRPr lang="nl-NL" dirty="0"/>
                    </a:p>
                  </a:txBody>
                  <a:tcPr>
                    <a:solidFill>
                      <a:schemeClr val="bg2">
                        <a:lumMod val="90000"/>
                      </a:schemeClr>
                    </a:solidFill>
                  </a:tcPr>
                </a:tc>
                <a:extLst>
                  <a:ext uri="{0D108BD9-81ED-4DB2-BD59-A6C34878D82A}">
                    <a16:rowId xmlns:a16="http://schemas.microsoft.com/office/drawing/2014/main" val="3050144070"/>
                  </a:ext>
                </a:extLst>
              </a:tr>
              <a:tr h="728757">
                <a:tc>
                  <a:txBody>
                    <a:bodyPr/>
                    <a:lstStyle/>
                    <a:p>
                      <a:endParaRPr lang="nl-NL" dirty="0"/>
                    </a:p>
                  </a:txBody>
                  <a:tcPr/>
                </a:tc>
                <a:tc>
                  <a:txBody>
                    <a:bodyPr/>
                    <a:lstStyle/>
                    <a:p>
                      <a:endParaRPr lang="nl-NL" dirty="0"/>
                    </a:p>
                  </a:txBody>
                  <a:tcPr/>
                </a:tc>
                <a:tc>
                  <a:txBody>
                    <a:bodyPr/>
                    <a:lstStyle/>
                    <a:p>
                      <a:endParaRPr lang="nl-NL" dirty="0"/>
                    </a:p>
                  </a:txBody>
                  <a:tcPr/>
                </a:tc>
                <a:tc>
                  <a:txBody>
                    <a:bodyPr/>
                    <a:lstStyle/>
                    <a:p>
                      <a:endParaRPr lang="nl-NL" baseline="30000" dirty="0"/>
                    </a:p>
                  </a:txBody>
                  <a:tcPr/>
                </a:tc>
                <a:tc>
                  <a:txBody>
                    <a:bodyPr/>
                    <a:lstStyle/>
                    <a:p>
                      <a:endParaRPr lang="nl-NL" dirty="0"/>
                    </a:p>
                  </a:txBody>
                  <a:tcPr>
                    <a:solidFill>
                      <a:schemeClr val="bg2"/>
                    </a:solidFill>
                  </a:tcPr>
                </a:tc>
                <a:extLst>
                  <a:ext uri="{0D108BD9-81ED-4DB2-BD59-A6C34878D82A}">
                    <a16:rowId xmlns:a16="http://schemas.microsoft.com/office/drawing/2014/main" val="1308923380"/>
                  </a:ext>
                </a:extLst>
              </a:tr>
            </a:tbl>
          </a:graphicData>
        </a:graphic>
      </p:graphicFrame>
      <p:pic>
        <p:nvPicPr>
          <p:cNvPr id="5" name="Picture 4">
            <a:extLst>
              <a:ext uri="{FF2B5EF4-FFF2-40B4-BE49-F238E27FC236}">
                <a16:creationId xmlns:a16="http://schemas.microsoft.com/office/drawing/2014/main" id="{97FDB60B-A71B-4F2A-9043-AA3AAEA6519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649812" y="3888006"/>
            <a:ext cx="981234" cy="1599659"/>
          </a:xfrm>
          <a:prstGeom prst="rect">
            <a:avLst/>
          </a:prstGeom>
        </p:spPr>
      </p:pic>
      <p:sp>
        <p:nvSpPr>
          <p:cNvPr id="8" name="Rectangle 7">
            <a:extLst>
              <a:ext uri="{FF2B5EF4-FFF2-40B4-BE49-F238E27FC236}">
                <a16:creationId xmlns:a16="http://schemas.microsoft.com/office/drawing/2014/main" id="{6687EAD5-24B7-7A7E-58D1-6074DFC751CA}"/>
              </a:ext>
            </a:extLst>
          </p:cNvPr>
          <p:cNvSpPr/>
          <p:nvPr/>
        </p:nvSpPr>
        <p:spPr>
          <a:xfrm>
            <a:off x="8793804" y="1624528"/>
            <a:ext cx="155643" cy="4202349"/>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8" name="Picture 17">
            <a:extLst>
              <a:ext uri="{FF2B5EF4-FFF2-40B4-BE49-F238E27FC236}">
                <a16:creationId xmlns:a16="http://schemas.microsoft.com/office/drawing/2014/main" id="{EB54D759-B49D-5CAA-B97B-C81B13E59C4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9693797">
            <a:off x="9441955" y="3001272"/>
            <a:ext cx="981234" cy="1599659"/>
          </a:xfrm>
          <a:prstGeom prst="rect">
            <a:avLst/>
          </a:prstGeom>
        </p:spPr>
      </p:pic>
      <p:pic>
        <p:nvPicPr>
          <p:cNvPr id="19" name="Picture 18">
            <a:extLst>
              <a:ext uri="{FF2B5EF4-FFF2-40B4-BE49-F238E27FC236}">
                <a16:creationId xmlns:a16="http://schemas.microsoft.com/office/drawing/2014/main" id="{06A06D71-3A91-877E-CAC9-C56E896B8E3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4359657">
            <a:off x="10068896" y="2269621"/>
            <a:ext cx="981234" cy="1599659"/>
          </a:xfrm>
          <a:prstGeom prst="rect">
            <a:avLst/>
          </a:prstGeom>
        </p:spPr>
      </p:pic>
      <p:sp>
        <p:nvSpPr>
          <p:cNvPr id="9" name="Rectangle 8">
            <a:extLst>
              <a:ext uri="{FF2B5EF4-FFF2-40B4-BE49-F238E27FC236}">
                <a16:creationId xmlns:a16="http://schemas.microsoft.com/office/drawing/2014/main" id="{7E8C0945-598F-CCD7-5C79-ADB73C9BB2D9}"/>
              </a:ext>
            </a:extLst>
          </p:cNvPr>
          <p:cNvSpPr/>
          <p:nvPr/>
        </p:nvSpPr>
        <p:spPr>
          <a:xfrm>
            <a:off x="11295075" y="1580753"/>
            <a:ext cx="155643" cy="4202349"/>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20" name="Picture 19">
            <a:extLst>
              <a:ext uri="{FF2B5EF4-FFF2-40B4-BE49-F238E27FC236}">
                <a16:creationId xmlns:a16="http://schemas.microsoft.com/office/drawing/2014/main" id="{84179D01-2D7E-6581-933B-4133A2D53A8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21200032">
            <a:off x="9523945" y="1580138"/>
            <a:ext cx="981234" cy="1599659"/>
          </a:xfrm>
          <a:prstGeom prst="rect">
            <a:avLst/>
          </a:prstGeom>
        </p:spPr>
      </p:pic>
      <p:sp>
        <p:nvSpPr>
          <p:cNvPr id="23" name="Arrow: Left-Right 22">
            <a:extLst>
              <a:ext uri="{FF2B5EF4-FFF2-40B4-BE49-F238E27FC236}">
                <a16:creationId xmlns:a16="http://schemas.microsoft.com/office/drawing/2014/main" id="{BCFA1C4C-2C62-AB08-E03A-BCD30093D649}"/>
              </a:ext>
            </a:extLst>
          </p:cNvPr>
          <p:cNvSpPr/>
          <p:nvPr/>
        </p:nvSpPr>
        <p:spPr>
          <a:xfrm>
            <a:off x="8949447" y="6050604"/>
            <a:ext cx="2345626" cy="121790"/>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24" name="TextBox 23">
            <a:extLst>
              <a:ext uri="{FF2B5EF4-FFF2-40B4-BE49-F238E27FC236}">
                <a16:creationId xmlns:a16="http://schemas.microsoft.com/office/drawing/2014/main" id="{DE1A7170-19FA-425D-800A-ED293935D80D}"/>
              </a:ext>
            </a:extLst>
          </p:cNvPr>
          <p:cNvSpPr txBox="1"/>
          <p:nvPr/>
        </p:nvSpPr>
        <p:spPr>
          <a:xfrm>
            <a:off x="9635951" y="5790362"/>
            <a:ext cx="1040157" cy="369332"/>
          </a:xfrm>
          <a:prstGeom prst="rect">
            <a:avLst/>
          </a:prstGeom>
          <a:noFill/>
        </p:spPr>
        <p:txBody>
          <a:bodyPr wrap="none" rtlCol="0">
            <a:spAutoFit/>
          </a:bodyPr>
          <a:lstStyle/>
          <a:p>
            <a:r>
              <a:rPr lang="nl-NL" dirty="0"/>
              <a:t>20 meter</a:t>
            </a:r>
          </a:p>
        </p:txBody>
      </p:sp>
      <p:graphicFrame>
        <p:nvGraphicFramePr>
          <p:cNvPr id="3" name="Table 7">
            <a:extLst>
              <a:ext uri="{FF2B5EF4-FFF2-40B4-BE49-F238E27FC236}">
                <a16:creationId xmlns:a16="http://schemas.microsoft.com/office/drawing/2014/main" id="{ED022302-F260-9501-9E70-D6A098096A75}"/>
              </a:ext>
            </a:extLst>
          </p:cNvPr>
          <p:cNvGraphicFramePr>
            <a:graphicFrameLocks/>
          </p:cNvGraphicFramePr>
          <p:nvPr/>
        </p:nvGraphicFramePr>
        <p:xfrm>
          <a:off x="1165374" y="1567931"/>
          <a:ext cx="6101190" cy="3643785"/>
        </p:xfrm>
        <a:graphic>
          <a:graphicData uri="http://schemas.openxmlformats.org/drawingml/2006/table">
            <a:tbl>
              <a:tblPr firstRow="1" bandRow="1">
                <a:tableStyleId>{5C22544A-7EE6-4342-B048-85BDC9FD1C3A}</a:tableStyleId>
              </a:tblPr>
              <a:tblGrid>
                <a:gridCol w="1220238">
                  <a:extLst>
                    <a:ext uri="{9D8B030D-6E8A-4147-A177-3AD203B41FA5}">
                      <a16:colId xmlns:a16="http://schemas.microsoft.com/office/drawing/2014/main" val="4059873528"/>
                    </a:ext>
                  </a:extLst>
                </a:gridCol>
                <a:gridCol w="1220238">
                  <a:extLst>
                    <a:ext uri="{9D8B030D-6E8A-4147-A177-3AD203B41FA5}">
                      <a16:colId xmlns:a16="http://schemas.microsoft.com/office/drawing/2014/main" val="3588915792"/>
                    </a:ext>
                  </a:extLst>
                </a:gridCol>
                <a:gridCol w="1220238">
                  <a:extLst>
                    <a:ext uri="{9D8B030D-6E8A-4147-A177-3AD203B41FA5}">
                      <a16:colId xmlns:a16="http://schemas.microsoft.com/office/drawing/2014/main" val="700099910"/>
                    </a:ext>
                  </a:extLst>
                </a:gridCol>
                <a:gridCol w="1220238">
                  <a:extLst>
                    <a:ext uri="{9D8B030D-6E8A-4147-A177-3AD203B41FA5}">
                      <a16:colId xmlns:a16="http://schemas.microsoft.com/office/drawing/2014/main" val="2042927959"/>
                    </a:ext>
                  </a:extLst>
                </a:gridCol>
                <a:gridCol w="1220238">
                  <a:extLst>
                    <a:ext uri="{9D8B030D-6E8A-4147-A177-3AD203B41FA5}">
                      <a16:colId xmlns:a16="http://schemas.microsoft.com/office/drawing/2014/main" val="3485827261"/>
                    </a:ext>
                  </a:extLst>
                </a:gridCol>
              </a:tblGrid>
              <a:tr h="728757">
                <a:tc>
                  <a:txBody>
                    <a:bodyPr/>
                    <a:lstStyle/>
                    <a:p>
                      <a:r>
                        <a:rPr lang="nl-NL" dirty="0"/>
                        <a:t>Afstand streep (L)</a:t>
                      </a:r>
                    </a:p>
                  </a:txBody>
                  <a:tcPr/>
                </a:tc>
                <a:tc>
                  <a:txBody>
                    <a:bodyPr/>
                    <a:lstStyle/>
                    <a:p>
                      <a:r>
                        <a:rPr lang="nl-NL" dirty="0"/>
                        <a:t>Afstand streep (R)</a:t>
                      </a:r>
                    </a:p>
                  </a:txBody>
                  <a:tcPr/>
                </a:tc>
                <a:tc>
                  <a:txBody>
                    <a:bodyPr/>
                    <a:lstStyle/>
                    <a:p>
                      <a:r>
                        <a:rPr lang="nl-NL" dirty="0"/>
                        <a:t>Snelheid</a:t>
                      </a:r>
                    </a:p>
                  </a:txBody>
                  <a:tcPr/>
                </a:tc>
                <a:tc>
                  <a:txBody>
                    <a:bodyPr/>
                    <a:lstStyle/>
                    <a:p>
                      <a:r>
                        <a:rPr lang="nl-NL" dirty="0"/>
                        <a:t>Hoek van het stuur</a:t>
                      </a:r>
                    </a:p>
                  </a:txBody>
                  <a:tcPr/>
                </a:tc>
                <a:tc>
                  <a:txBody>
                    <a:bodyPr/>
                    <a:lstStyle/>
                    <a:p>
                      <a:r>
                        <a:rPr lang="nl-NL" dirty="0"/>
                        <a:t>Beloning</a:t>
                      </a:r>
                    </a:p>
                  </a:txBody>
                  <a:tcPr>
                    <a:solidFill>
                      <a:schemeClr val="bg2">
                        <a:lumMod val="25000"/>
                      </a:schemeClr>
                    </a:solidFill>
                  </a:tcPr>
                </a:tc>
                <a:extLst>
                  <a:ext uri="{0D108BD9-81ED-4DB2-BD59-A6C34878D82A}">
                    <a16:rowId xmlns:a16="http://schemas.microsoft.com/office/drawing/2014/main" val="1073606399"/>
                  </a:ext>
                </a:extLst>
              </a:tr>
              <a:tr h="728757">
                <a:tc>
                  <a:txBody>
                    <a:bodyPr/>
                    <a:lstStyle/>
                    <a:p>
                      <a:r>
                        <a:rPr lang="nl-NL" dirty="0"/>
                        <a:t>10</a:t>
                      </a:r>
                    </a:p>
                  </a:txBody>
                  <a:tcPr/>
                </a:tc>
                <a:tc>
                  <a:txBody>
                    <a:bodyPr/>
                    <a:lstStyle/>
                    <a:p>
                      <a:r>
                        <a:rPr lang="nl-NL" dirty="0"/>
                        <a:t>10</a:t>
                      </a:r>
                    </a:p>
                  </a:txBody>
                  <a:tcPr/>
                </a:tc>
                <a:tc>
                  <a:txBody>
                    <a:bodyPr/>
                    <a:lstStyle/>
                    <a:p>
                      <a:r>
                        <a:rPr lang="nl-NL" dirty="0"/>
                        <a:t>0</a:t>
                      </a:r>
                    </a:p>
                  </a:txBody>
                  <a:tcPr/>
                </a:tc>
                <a:tc>
                  <a:txBody>
                    <a:bodyPr/>
                    <a:lstStyle/>
                    <a:p>
                      <a:r>
                        <a:rPr lang="nl-NL" dirty="0"/>
                        <a:t>0</a:t>
                      </a:r>
                      <a:r>
                        <a:rPr lang="nl-NL" baseline="30000" dirty="0"/>
                        <a:t>O</a:t>
                      </a:r>
                      <a:endParaRPr lang="nl-NL" dirty="0"/>
                    </a:p>
                  </a:txBody>
                  <a:tcPr/>
                </a:tc>
                <a:tc>
                  <a:txBody>
                    <a:bodyPr/>
                    <a:lstStyle/>
                    <a:p>
                      <a:r>
                        <a:rPr lang="nl-NL" dirty="0"/>
                        <a:t>0 punten</a:t>
                      </a:r>
                    </a:p>
                  </a:txBody>
                  <a:tcPr>
                    <a:solidFill>
                      <a:schemeClr val="bg2">
                        <a:lumMod val="90000"/>
                      </a:schemeClr>
                    </a:solidFill>
                  </a:tcPr>
                </a:tc>
                <a:extLst>
                  <a:ext uri="{0D108BD9-81ED-4DB2-BD59-A6C34878D82A}">
                    <a16:rowId xmlns:a16="http://schemas.microsoft.com/office/drawing/2014/main" val="4061826282"/>
                  </a:ext>
                </a:extLst>
              </a:tr>
              <a:tr h="728757">
                <a:tc>
                  <a:txBody>
                    <a:bodyPr/>
                    <a:lstStyle/>
                    <a:p>
                      <a:r>
                        <a:rPr lang="nl-NL" dirty="0"/>
                        <a:t>5</a:t>
                      </a:r>
                    </a:p>
                  </a:txBody>
                  <a:tcPr/>
                </a:tc>
                <a:tc>
                  <a:txBody>
                    <a:bodyPr/>
                    <a:lstStyle/>
                    <a:p>
                      <a:r>
                        <a:rPr lang="nl-NL" dirty="0"/>
                        <a:t>15</a:t>
                      </a:r>
                    </a:p>
                  </a:txBody>
                  <a:tcPr/>
                </a:tc>
                <a:tc>
                  <a:txBody>
                    <a:bodyPr/>
                    <a:lstStyle/>
                    <a:p>
                      <a:r>
                        <a:rPr lang="nl-NL" dirty="0"/>
                        <a:t>10</a:t>
                      </a:r>
                    </a:p>
                  </a:txBody>
                  <a:tcPr/>
                </a:tc>
                <a:tc>
                  <a:txBody>
                    <a:bodyPr/>
                    <a:lstStyle/>
                    <a:p>
                      <a:r>
                        <a:rPr lang="nl-NL" dirty="0"/>
                        <a:t>-30</a:t>
                      </a:r>
                      <a:r>
                        <a:rPr lang="nl-NL" baseline="30000" dirty="0"/>
                        <a:t>O</a:t>
                      </a:r>
                      <a:endParaRPr lang="nl-NL" dirty="0"/>
                    </a:p>
                  </a:txBody>
                  <a:tcPr/>
                </a:tc>
                <a:tc>
                  <a:txBody>
                    <a:bodyPr/>
                    <a:lstStyle/>
                    <a:p>
                      <a:r>
                        <a:rPr lang="nl-NL" dirty="0"/>
                        <a:t>4 punten</a:t>
                      </a:r>
                    </a:p>
                  </a:txBody>
                  <a:tcPr>
                    <a:solidFill>
                      <a:schemeClr val="bg2"/>
                    </a:solidFill>
                  </a:tcPr>
                </a:tc>
                <a:extLst>
                  <a:ext uri="{0D108BD9-81ED-4DB2-BD59-A6C34878D82A}">
                    <a16:rowId xmlns:a16="http://schemas.microsoft.com/office/drawing/2014/main" val="1164722786"/>
                  </a:ext>
                </a:extLst>
              </a:tr>
              <a:tr h="728757">
                <a:tc>
                  <a:txBody>
                    <a:bodyPr/>
                    <a:lstStyle/>
                    <a:p>
                      <a:endParaRPr lang="nl-NL" dirty="0"/>
                    </a:p>
                  </a:txBody>
                  <a:tcPr/>
                </a:tc>
                <a:tc>
                  <a:txBody>
                    <a:bodyPr/>
                    <a:lstStyle/>
                    <a:p>
                      <a:endParaRPr lang="nl-NL" dirty="0"/>
                    </a:p>
                  </a:txBody>
                  <a:tcPr/>
                </a:tc>
                <a:tc>
                  <a:txBody>
                    <a:bodyPr/>
                    <a:lstStyle/>
                    <a:p>
                      <a:endParaRPr lang="nl-NL" dirty="0"/>
                    </a:p>
                  </a:txBody>
                  <a:tcPr/>
                </a:tc>
                <a:tc>
                  <a:txBody>
                    <a:bodyPr/>
                    <a:lstStyle/>
                    <a:p>
                      <a:endParaRPr lang="nl-NL" dirty="0"/>
                    </a:p>
                  </a:txBody>
                  <a:tcPr/>
                </a:tc>
                <a:tc>
                  <a:txBody>
                    <a:bodyPr/>
                    <a:lstStyle/>
                    <a:p>
                      <a:endParaRPr lang="nl-NL" dirty="0"/>
                    </a:p>
                  </a:txBody>
                  <a:tcPr>
                    <a:solidFill>
                      <a:schemeClr val="bg2">
                        <a:lumMod val="90000"/>
                      </a:schemeClr>
                    </a:solidFill>
                  </a:tcPr>
                </a:tc>
                <a:extLst>
                  <a:ext uri="{0D108BD9-81ED-4DB2-BD59-A6C34878D82A}">
                    <a16:rowId xmlns:a16="http://schemas.microsoft.com/office/drawing/2014/main" val="3050144070"/>
                  </a:ext>
                </a:extLst>
              </a:tr>
              <a:tr h="728757">
                <a:tc>
                  <a:txBody>
                    <a:bodyPr/>
                    <a:lstStyle/>
                    <a:p>
                      <a:endParaRPr lang="nl-NL" dirty="0"/>
                    </a:p>
                  </a:txBody>
                  <a:tcPr/>
                </a:tc>
                <a:tc>
                  <a:txBody>
                    <a:bodyPr/>
                    <a:lstStyle/>
                    <a:p>
                      <a:endParaRPr lang="nl-NL" dirty="0"/>
                    </a:p>
                  </a:txBody>
                  <a:tcPr/>
                </a:tc>
                <a:tc>
                  <a:txBody>
                    <a:bodyPr/>
                    <a:lstStyle/>
                    <a:p>
                      <a:endParaRPr lang="nl-NL" dirty="0"/>
                    </a:p>
                  </a:txBody>
                  <a:tcPr/>
                </a:tc>
                <a:tc>
                  <a:txBody>
                    <a:bodyPr/>
                    <a:lstStyle/>
                    <a:p>
                      <a:endParaRPr lang="nl-NL" baseline="30000" dirty="0"/>
                    </a:p>
                  </a:txBody>
                  <a:tcPr/>
                </a:tc>
                <a:tc>
                  <a:txBody>
                    <a:bodyPr/>
                    <a:lstStyle/>
                    <a:p>
                      <a:endParaRPr lang="nl-NL" dirty="0"/>
                    </a:p>
                  </a:txBody>
                  <a:tcPr>
                    <a:solidFill>
                      <a:schemeClr val="bg2"/>
                    </a:solidFill>
                  </a:tcPr>
                </a:tc>
                <a:extLst>
                  <a:ext uri="{0D108BD9-81ED-4DB2-BD59-A6C34878D82A}">
                    <a16:rowId xmlns:a16="http://schemas.microsoft.com/office/drawing/2014/main" val="1308923380"/>
                  </a:ext>
                </a:extLst>
              </a:tr>
            </a:tbl>
          </a:graphicData>
        </a:graphic>
      </p:graphicFrame>
      <p:graphicFrame>
        <p:nvGraphicFramePr>
          <p:cNvPr id="4" name="Table 7">
            <a:extLst>
              <a:ext uri="{FF2B5EF4-FFF2-40B4-BE49-F238E27FC236}">
                <a16:creationId xmlns:a16="http://schemas.microsoft.com/office/drawing/2014/main" id="{EFF88081-AFB0-F555-C331-F0B61BEF27BA}"/>
              </a:ext>
            </a:extLst>
          </p:cNvPr>
          <p:cNvGraphicFramePr>
            <a:graphicFrameLocks/>
          </p:cNvGraphicFramePr>
          <p:nvPr/>
        </p:nvGraphicFramePr>
        <p:xfrm>
          <a:off x="1174622" y="1580753"/>
          <a:ext cx="6101190" cy="3643785"/>
        </p:xfrm>
        <a:graphic>
          <a:graphicData uri="http://schemas.openxmlformats.org/drawingml/2006/table">
            <a:tbl>
              <a:tblPr firstRow="1" bandRow="1">
                <a:tableStyleId>{5C22544A-7EE6-4342-B048-85BDC9FD1C3A}</a:tableStyleId>
              </a:tblPr>
              <a:tblGrid>
                <a:gridCol w="1220238">
                  <a:extLst>
                    <a:ext uri="{9D8B030D-6E8A-4147-A177-3AD203B41FA5}">
                      <a16:colId xmlns:a16="http://schemas.microsoft.com/office/drawing/2014/main" val="4059873528"/>
                    </a:ext>
                  </a:extLst>
                </a:gridCol>
                <a:gridCol w="1220238">
                  <a:extLst>
                    <a:ext uri="{9D8B030D-6E8A-4147-A177-3AD203B41FA5}">
                      <a16:colId xmlns:a16="http://schemas.microsoft.com/office/drawing/2014/main" val="3588915792"/>
                    </a:ext>
                  </a:extLst>
                </a:gridCol>
                <a:gridCol w="1220238">
                  <a:extLst>
                    <a:ext uri="{9D8B030D-6E8A-4147-A177-3AD203B41FA5}">
                      <a16:colId xmlns:a16="http://schemas.microsoft.com/office/drawing/2014/main" val="700099910"/>
                    </a:ext>
                  </a:extLst>
                </a:gridCol>
                <a:gridCol w="1220238">
                  <a:extLst>
                    <a:ext uri="{9D8B030D-6E8A-4147-A177-3AD203B41FA5}">
                      <a16:colId xmlns:a16="http://schemas.microsoft.com/office/drawing/2014/main" val="2042927959"/>
                    </a:ext>
                  </a:extLst>
                </a:gridCol>
                <a:gridCol w="1220238">
                  <a:extLst>
                    <a:ext uri="{9D8B030D-6E8A-4147-A177-3AD203B41FA5}">
                      <a16:colId xmlns:a16="http://schemas.microsoft.com/office/drawing/2014/main" val="3485827261"/>
                    </a:ext>
                  </a:extLst>
                </a:gridCol>
              </a:tblGrid>
              <a:tr h="728757">
                <a:tc>
                  <a:txBody>
                    <a:bodyPr/>
                    <a:lstStyle/>
                    <a:p>
                      <a:r>
                        <a:rPr lang="nl-NL" dirty="0"/>
                        <a:t>Afstand streep (L)</a:t>
                      </a:r>
                    </a:p>
                  </a:txBody>
                  <a:tcPr/>
                </a:tc>
                <a:tc>
                  <a:txBody>
                    <a:bodyPr/>
                    <a:lstStyle/>
                    <a:p>
                      <a:r>
                        <a:rPr lang="nl-NL" dirty="0"/>
                        <a:t>Afstand streep (R)</a:t>
                      </a:r>
                    </a:p>
                  </a:txBody>
                  <a:tcPr/>
                </a:tc>
                <a:tc>
                  <a:txBody>
                    <a:bodyPr/>
                    <a:lstStyle/>
                    <a:p>
                      <a:r>
                        <a:rPr lang="nl-NL" dirty="0"/>
                        <a:t>Snelheid</a:t>
                      </a:r>
                    </a:p>
                  </a:txBody>
                  <a:tcPr/>
                </a:tc>
                <a:tc>
                  <a:txBody>
                    <a:bodyPr/>
                    <a:lstStyle/>
                    <a:p>
                      <a:r>
                        <a:rPr lang="nl-NL" dirty="0"/>
                        <a:t>Hoek van het stuur</a:t>
                      </a:r>
                    </a:p>
                  </a:txBody>
                  <a:tcPr/>
                </a:tc>
                <a:tc>
                  <a:txBody>
                    <a:bodyPr/>
                    <a:lstStyle/>
                    <a:p>
                      <a:r>
                        <a:rPr lang="nl-NL" dirty="0"/>
                        <a:t>Beloning</a:t>
                      </a:r>
                    </a:p>
                  </a:txBody>
                  <a:tcPr>
                    <a:solidFill>
                      <a:schemeClr val="bg2">
                        <a:lumMod val="25000"/>
                      </a:schemeClr>
                    </a:solidFill>
                  </a:tcPr>
                </a:tc>
                <a:extLst>
                  <a:ext uri="{0D108BD9-81ED-4DB2-BD59-A6C34878D82A}">
                    <a16:rowId xmlns:a16="http://schemas.microsoft.com/office/drawing/2014/main" val="1073606399"/>
                  </a:ext>
                </a:extLst>
              </a:tr>
              <a:tr h="728757">
                <a:tc>
                  <a:txBody>
                    <a:bodyPr/>
                    <a:lstStyle/>
                    <a:p>
                      <a:r>
                        <a:rPr lang="nl-NL" dirty="0"/>
                        <a:t>10</a:t>
                      </a:r>
                    </a:p>
                  </a:txBody>
                  <a:tcPr/>
                </a:tc>
                <a:tc>
                  <a:txBody>
                    <a:bodyPr/>
                    <a:lstStyle/>
                    <a:p>
                      <a:r>
                        <a:rPr lang="nl-NL" dirty="0"/>
                        <a:t>10</a:t>
                      </a:r>
                    </a:p>
                  </a:txBody>
                  <a:tcPr/>
                </a:tc>
                <a:tc>
                  <a:txBody>
                    <a:bodyPr/>
                    <a:lstStyle/>
                    <a:p>
                      <a:r>
                        <a:rPr lang="nl-NL" dirty="0"/>
                        <a:t>0</a:t>
                      </a:r>
                    </a:p>
                  </a:txBody>
                  <a:tcPr/>
                </a:tc>
                <a:tc>
                  <a:txBody>
                    <a:bodyPr/>
                    <a:lstStyle/>
                    <a:p>
                      <a:r>
                        <a:rPr lang="nl-NL" dirty="0"/>
                        <a:t>0</a:t>
                      </a:r>
                      <a:r>
                        <a:rPr lang="nl-NL" baseline="30000" dirty="0"/>
                        <a:t>O</a:t>
                      </a:r>
                      <a:endParaRPr lang="nl-NL" dirty="0"/>
                    </a:p>
                  </a:txBody>
                  <a:tcPr/>
                </a:tc>
                <a:tc>
                  <a:txBody>
                    <a:bodyPr/>
                    <a:lstStyle/>
                    <a:p>
                      <a:r>
                        <a:rPr lang="nl-NL" dirty="0"/>
                        <a:t>0 punten</a:t>
                      </a:r>
                    </a:p>
                  </a:txBody>
                  <a:tcPr>
                    <a:solidFill>
                      <a:schemeClr val="bg2">
                        <a:lumMod val="90000"/>
                      </a:schemeClr>
                    </a:solidFill>
                  </a:tcPr>
                </a:tc>
                <a:extLst>
                  <a:ext uri="{0D108BD9-81ED-4DB2-BD59-A6C34878D82A}">
                    <a16:rowId xmlns:a16="http://schemas.microsoft.com/office/drawing/2014/main" val="4061826282"/>
                  </a:ext>
                </a:extLst>
              </a:tr>
              <a:tr h="728757">
                <a:tc>
                  <a:txBody>
                    <a:bodyPr/>
                    <a:lstStyle/>
                    <a:p>
                      <a:r>
                        <a:rPr lang="nl-NL" dirty="0"/>
                        <a:t>5</a:t>
                      </a:r>
                    </a:p>
                  </a:txBody>
                  <a:tcPr/>
                </a:tc>
                <a:tc>
                  <a:txBody>
                    <a:bodyPr/>
                    <a:lstStyle/>
                    <a:p>
                      <a:r>
                        <a:rPr lang="nl-NL" dirty="0"/>
                        <a:t>15</a:t>
                      </a:r>
                    </a:p>
                  </a:txBody>
                  <a:tcPr/>
                </a:tc>
                <a:tc>
                  <a:txBody>
                    <a:bodyPr/>
                    <a:lstStyle/>
                    <a:p>
                      <a:r>
                        <a:rPr lang="nl-NL" dirty="0"/>
                        <a:t>10</a:t>
                      </a:r>
                    </a:p>
                  </a:txBody>
                  <a:tcPr/>
                </a:tc>
                <a:tc>
                  <a:txBody>
                    <a:bodyPr/>
                    <a:lstStyle/>
                    <a:p>
                      <a:r>
                        <a:rPr lang="nl-NL" dirty="0"/>
                        <a:t>-30</a:t>
                      </a:r>
                      <a:r>
                        <a:rPr lang="nl-NL" baseline="30000" dirty="0"/>
                        <a:t>O</a:t>
                      </a:r>
                      <a:endParaRPr lang="nl-NL" dirty="0"/>
                    </a:p>
                  </a:txBody>
                  <a:tcPr/>
                </a:tc>
                <a:tc>
                  <a:txBody>
                    <a:bodyPr/>
                    <a:lstStyle/>
                    <a:p>
                      <a:r>
                        <a:rPr lang="nl-NL" dirty="0"/>
                        <a:t>4 punten</a:t>
                      </a:r>
                    </a:p>
                  </a:txBody>
                  <a:tcPr>
                    <a:solidFill>
                      <a:schemeClr val="bg2"/>
                    </a:solidFill>
                  </a:tcPr>
                </a:tc>
                <a:extLst>
                  <a:ext uri="{0D108BD9-81ED-4DB2-BD59-A6C34878D82A}">
                    <a16:rowId xmlns:a16="http://schemas.microsoft.com/office/drawing/2014/main" val="1164722786"/>
                  </a:ext>
                </a:extLst>
              </a:tr>
              <a:tr h="728757">
                <a:tc>
                  <a:txBody>
                    <a:bodyPr/>
                    <a:lstStyle/>
                    <a:p>
                      <a:r>
                        <a:rPr lang="nl-NL" dirty="0"/>
                        <a:t>20</a:t>
                      </a:r>
                    </a:p>
                  </a:txBody>
                  <a:tcPr/>
                </a:tc>
                <a:tc>
                  <a:txBody>
                    <a:bodyPr/>
                    <a:lstStyle/>
                    <a:p>
                      <a:r>
                        <a:rPr lang="nl-NL" dirty="0"/>
                        <a:t>0</a:t>
                      </a:r>
                    </a:p>
                  </a:txBody>
                  <a:tcPr/>
                </a:tc>
                <a:tc>
                  <a:txBody>
                    <a:bodyPr/>
                    <a:lstStyle/>
                    <a:p>
                      <a:r>
                        <a:rPr lang="nl-NL" dirty="0"/>
                        <a:t>12</a:t>
                      </a:r>
                    </a:p>
                  </a:txBody>
                  <a:tcPr/>
                </a:tc>
                <a:tc>
                  <a:txBody>
                    <a:bodyPr/>
                    <a:lstStyle/>
                    <a:p>
                      <a:r>
                        <a:rPr lang="nl-NL" dirty="0"/>
                        <a:t>+60</a:t>
                      </a:r>
                      <a:r>
                        <a:rPr lang="nl-NL" baseline="30000" dirty="0"/>
                        <a:t>O</a:t>
                      </a:r>
                      <a:endParaRPr lang="nl-NL" dirty="0"/>
                    </a:p>
                  </a:txBody>
                  <a:tcPr/>
                </a:tc>
                <a:tc>
                  <a:txBody>
                    <a:bodyPr/>
                    <a:lstStyle/>
                    <a:p>
                      <a:r>
                        <a:rPr lang="nl-NL" dirty="0"/>
                        <a:t>-10 punten</a:t>
                      </a:r>
                    </a:p>
                  </a:txBody>
                  <a:tcPr>
                    <a:solidFill>
                      <a:schemeClr val="bg2">
                        <a:lumMod val="90000"/>
                      </a:schemeClr>
                    </a:solidFill>
                  </a:tcPr>
                </a:tc>
                <a:extLst>
                  <a:ext uri="{0D108BD9-81ED-4DB2-BD59-A6C34878D82A}">
                    <a16:rowId xmlns:a16="http://schemas.microsoft.com/office/drawing/2014/main" val="3050144070"/>
                  </a:ext>
                </a:extLst>
              </a:tr>
              <a:tr h="728757">
                <a:tc>
                  <a:txBody>
                    <a:bodyPr/>
                    <a:lstStyle/>
                    <a:p>
                      <a:endParaRPr lang="nl-NL" dirty="0"/>
                    </a:p>
                  </a:txBody>
                  <a:tcPr/>
                </a:tc>
                <a:tc>
                  <a:txBody>
                    <a:bodyPr/>
                    <a:lstStyle/>
                    <a:p>
                      <a:endParaRPr lang="nl-NL" dirty="0"/>
                    </a:p>
                  </a:txBody>
                  <a:tcPr/>
                </a:tc>
                <a:tc>
                  <a:txBody>
                    <a:bodyPr/>
                    <a:lstStyle/>
                    <a:p>
                      <a:endParaRPr lang="nl-NL" dirty="0"/>
                    </a:p>
                  </a:txBody>
                  <a:tcPr/>
                </a:tc>
                <a:tc>
                  <a:txBody>
                    <a:bodyPr/>
                    <a:lstStyle/>
                    <a:p>
                      <a:endParaRPr lang="nl-NL" baseline="30000" dirty="0"/>
                    </a:p>
                  </a:txBody>
                  <a:tcPr/>
                </a:tc>
                <a:tc>
                  <a:txBody>
                    <a:bodyPr/>
                    <a:lstStyle/>
                    <a:p>
                      <a:endParaRPr lang="nl-NL" dirty="0"/>
                    </a:p>
                  </a:txBody>
                  <a:tcPr>
                    <a:solidFill>
                      <a:schemeClr val="bg2"/>
                    </a:solidFill>
                  </a:tcPr>
                </a:tc>
                <a:extLst>
                  <a:ext uri="{0D108BD9-81ED-4DB2-BD59-A6C34878D82A}">
                    <a16:rowId xmlns:a16="http://schemas.microsoft.com/office/drawing/2014/main" val="1308923380"/>
                  </a:ext>
                </a:extLst>
              </a:tr>
            </a:tbl>
          </a:graphicData>
        </a:graphic>
      </p:graphicFrame>
      <p:graphicFrame>
        <p:nvGraphicFramePr>
          <p:cNvPr id="6" name="Table 7">
            <a:extLst>
              <a:ext uri="{FF2B5EF4-FFF2-40B4-BE49-F238E27FC236}">
                <a16:creationId xmlns:a16="http://schemas.microsoft.com/office/drawing/2014/main" id="{F4DF5E8D-8D5C-8F9B-B764-55E075600A3D}"/>
              </a:ext>
            </a:extLst>
          </p:cNvPr>
          <p:cNvGraphicFramePr>
            <a:graphicFrameLocks/>
          </p:cNvGraphicFramePr>
          <p:nvPr/>
        </p:nvGraphicFramePr>
        <p:xfrm>
          <a:off x="1174622" y="1575349"/>
          <a:ext cx="6101190" cy="3643785"/>
        </p:xfrm>
        <a:graphic>
          <a:graphicData uri="http://schemas.openxmlformats.org/drawingml/2006/table">
            <a:tbl>
              <a:tblPr firstRow="1" bandRow="1">
                <a:tableStyleId>{5C22544A-7EE6-4342-B048-85BDC9FD1C3A}</a:tableStyleId>
              </a:tblPr>
              <a:tblGrid>
                <a:gridCol w="1220238">
                  <a:extLst>
                    <a:ext uri="{9D8B030D-6E8A-4147-A177-3AD203B41FA5}">
                      <a16:colId xmlns:a16="http://schemas.microsoft.com/office/drawing/2014/main" val="4059873528"/>
                    </a:ext>
                  </a:extLst>
                </a:gridCol>
                <a:gridCol w="1220238">
                  <a:extLst>
                    <a:ext uri="{9D8B030D-6E8A-4147-A177-3AD203B41FA5}">
                      <a16:colId xmlns:a16="http://schemas.microsoft.com/office/drawing/2014/main" val="3588915792"/>
                    </a:ext>
                  </a:extLst>
                </a:gridCol>
                <a:gridCol w="1220238">
                  <a:extLst>
                    <a:ext uri="{9D8B030D-6E8A-4147-A177-3AD203B41FA5}">
                      <a16:colId xmlns:a16="http://schemas.microsoft.com/office/drawing/2014/main" val="700099910"/>
                    </a:ext>
                  </a:extLst>
                </a:gridCol>
                <a:gridCol w="1220238">
                  <a:extLst>
                    <a:ext uri="{9D8B030D-6E8A-4147-A177-3AD203B41FA5}">
                      <a16:colId xmlns:a16="http://schemas.microsoft.com/office/drawing/2014/main" val="2042927959"/>
                    </a:ext>
                  </a:extLst>
                </a:gridCol>
                <a:gridCol w="1220238">
                  <a:extLst>
                    <a:ext uri="{9D8B030D-6E8A-4147-A177-3AD203B41FA5}">
                      <a16:colId xmlns:a16="http://schemas.microsoft.com/office/drawing/2014/main" val="3485827261"/>
                    </a:ext>
                  </a:extLst>
                </a:gridCol>
              </a:tblGrid>
              <a:tr h="728757">
                <a:tc>
                  <a:txBody>
                    <a:bodyPr/>
                    <a:lstStyle/>
                    <a:p>
                      <a:r>
                        <a:rPr lang="nl-NL" dirty="0"/>
                        <a:t>Afstand streep (L)</a:t>
                      </a:r>
                    </a:p>
                  </a:txBody>
                  <a:tcPr/>
                </a:tc>
                <a:tc>
                  <a:txBody>
                    <a:bodyPr/>
                    <a:lstStyle/>
                    <a:p>
                      <a:r>
                        <a:rPr lang="nl-NL" dirty="0"/>
                        <a:t>Afstand streep (R)</a:t>
                      </a:r>
                    </a:p>
                  </a:txBody>
                  <a:tcPr/>
                </a:tc>
                <a:tc>
                  <a:txBody>
                    <a:bodyPr/>
                    <a:lstStyle/>
                    <a:p>
                      <a:r>
                        <a:rPr lang="nl-NL" dirty="0"/>
                        <a:t>Snelheid</a:t>
                      </a:r>
                    </a:p>
                  </a:txBody>
                  <a:tcPr/>
                </a:tc>
                <a:tc>
                  <a:txBody>
                    <a:bodyPr/>
                    <a:lstStyle/>
                    <a:p>
                      <a:r>
                        <a:rPr lang="nl-NL" dirty="0"/>
                        <a:t>Hoek van het stuur</a:t>
                      </a:r>
                    </a:p>
                  </a:txBody>
                  <a:tcPr/>
                </a:tc>
                <a:tc>
                  <a:txBody>
                    <a:bodyPr/>
                    <a:lstStyle/>
                    <a:p>
                      <a:r>
                        <a:rPr lang="nl-NL" dirty="0"/>
                        <a:t>Beloning</a:t>
                      </a:r>
                    </a:p>
                  </a:txBody>
                  <a:tcPr>
                    <a:solidFill>
                      <a:schemeClr val="bg2">
                        <a:lumMod val="25000"/>
                      </a:schemeClr>
                    </a:solidFill>
                  </a:tcPr>
                </a:tc>
                <a:extLst>
                  <a:ext uri="{0D108BD9-81ED-4DB2-BD59-A6C34878D82A}">
                    <a16:rowId xmlns:a16="http://schemas.microsoft.com/office/drawing/2014/main" val="1073606399"/>
                  </a:ext>
                </a:extLst>
              </a:tr>
              <a:tr h="728757">
                <a:tc>
                  <a:txBody>
                    <a:bodyPr/>
                    <a:lstStyle/>
                    <a:p>
                      <a:r>
                        <a:rPr lang="nl-NL" dirty="0"/>
                        <a:t>10</a:t>
                      </a:r>
                    </a:p>
                  </a:txBody>
                  <a:tcPr/>
                </a:tc>
                <a:tc>
                  <a:txBody>
                    <a:bodyPr/>
                    <a:lstStyle/>
                    <a:p>
                      <a:r>
                        <a:rPr lang="nl-NL" dirty="0"/>
                        <a:t>10</a:t>
                      </a:r>
                    </a:p>
                  </a:txBody>
                  <a:tcPr/>
                </a:tc>
                <a:tc>
                  <a:txBody>
                    <a:bodyPr/>
                    <a:lstStyle/>
                    <a:p>
                      <a:r>
                        <a:rPr lang="nl-NL" dirty="0"/>
                        <a:t>0</a:t>
                      </a:r>
                    </a:p>
                  </a:txBody>
                  <a:tcPr/>
                </a:tc>
                <a:tc>
                  <a:txBody>
                    <a:bodyPr/>
                    <a:lstStyle/>
                    <a:p>
                      <a:r>
                        <a:rPr lang="nl-NL" dirty="0"/>
                        <a:t>0</a:t>
                      </a:r>
                      <a:r>
                        <a:rPr lang="nl-NL" baseline="30000" dirty="0"/>
                        <a:t>O</a:t>
                      </a:r>
                      <a:endParaRPr lang="nl-NL" dirty="0"/>
                    </a:p>
                  </a:txBody>
                  <a:tcPr/>
                </a:tc>
                <a:tc>
                  <a:txBody>
                    <a:bodyPr/>
                    <a:lstStyle/>
                    <a:p>
                      <a:r>
                        <a:rPr lang="nl-NL" dirty="0"/>
                        <a:t>0 punten</a:t>
                      </a:r>
                    </a:p>
                  </a:txBody>
                  <a:tcPr>
                    <a:solidFill>
                      <a:schemeClr val="bg2">
                        <a:lumMod val="90000"/>
                      </a:schemeClr>
                    </a:solidFill>
                  </a:tcPr>
                </a:tc>
                <a:extLst>
                  <a:ext uri="{0D108BD9-81ED-4DB2-BD59-A6C34878D82A}">
                    <a16:rowId xmlns:a16="http://schemas.microsoft.com/office/drawing/2014/main" val="4061826282"/>
                  </a:ext>
                </a:extLst>
              </a:tr>
              <a:tr h="728757">
                <a:tc>
                  <a:txBody>
                    <a:bodyPr/>
                    <a:lstStyle/>
                    <a:p>
                      <a:r>
                        <a:rPr lang="nl-NL" dirty="0"/>
                        <a:t>5</a:t>
                      </a:r>
                    </a:p>
                  </a:txBody>
                  <a:tcPr/>
                </a:tc>
                <a:tc>
                  <a:txBody>
                    <a:bodyPr/>
                    <a:lstStyle/>
                    <a:p>
                      <a:r>
                        <a:rPr lang="nl-NL" dirty="0"/>
                        <a:t>15</a:t>
                      </a:r>
                    </a:p>
                  </a:txBody>
                  <a:tcPr/>
                </a:tc>
                <a:tc>
                  <a:txBody>
                    <a:bodyPr/>
                    <a:lstStyle/>
                    <a:p>
                      <a:r>
                        <a:rPr lang="nl-NL" dirty="0"/>
                        <a:t>10</a:t>
                      </a:r>
                    </a:p>
                  </a:txBody>
                  <a:tcPr/>
                </a:tc>
                <a:tc>
                  <a:txBody>
                    <a:bodyPr/>
                    <a:lstStyle/>
                    <a:p>
                      <a:r>
                        <a:rPr lang="nl-NL" dirty="0"/>
                        <a:t>-30</a:t>
                      </a:r>
                      <a:r>
                        <a:rPr lang="nl-NL" baseline="30000" dirty="0"/>
                        <a:t>O</a:t>
                      </a:r>
                      <a:endParaRPr lang="nl-NL" dirty="0"/>
                    </a:p>
                  </a:txBody>
                  <a:tcPr/>
                </a:tc>
                <a:tc>
                  <a:txBody>
                    <a:bodyPr/>
                    <a:lstStyle/>
                    <a:p>
                      <a:r>
                        <a:rPr lang="nl-NL" dirty="0"/>
                        <a:t>4 punten</a:t>
                      </a:r>
                    </a:p>
                  </a:txBody>
                  <a:tcPr>
                    <a:solidFill>
                      <a:schemeClr val="bg2"/>
                    </a:solidFill>
                  </a:tcPr>
                </a:tc>
                <a:extLst>
                  <a:ext uri="{0D108BD9-81ED-4DB2-BD59-A6C34878D82A}">
                    <a16:rowId xmlns:a16="http://schemas.microsoft.com/office/drawing/2014/main" val="1164722786"/>
                  </a:ext>
                </a:extLst>
              </a:tr>
              <a:tr h="728757">
                <a:tc>
                  <a:txBody>
                    <a:bodyPr/>
                    <a:lstStyle/>
                    <a:p>
                      <a:r>
                        <a:rPr lang="nl-NL" dirty="0"/>
                        <a:t>20</a:t>
                      </a:r>
                    </a:p>
                  </a:txBody>
                  <a:tcPr/>
                </a:tc>
                <a:tc>
                  <a:txBody>
                    <a:bodyPr/>
                    <a:lstStyle/>
                    <a:p>
                      <a:r>
                        <a:rPr lang="nl-NL" dirty="0"/>
                        <a:t>0</a:t>
                      </a:r>
                    </a:p>
                  </a:txBody>
                  <a:tcPr/>
                </a:tc>
                <a:tc>
                  <a:txBody>
                    <a:bodyPr/>
                    <a:lstStyle/>
                    <a:p>
                      <a:r>
                        <a:rPr lang="nl-NL" dirty="0"/>
                        <a:t>12</a:t>
                      </a:r>
                    </a:p>
                  </a:txBody>
                  <a:tcPr/>
                </a:tc>
                <a:tc>
                  <a:txBody>
                    <a:bodyPr/>
                    <a:lstStyle/>
                    <a:p>
                      <a:r>
                        <a:rPr lang="nl-NL" dirty="0"/>
                        <a:t>+60</a:t>
                      </a:r>
                      <a:r>
                        <a:rPr lang="nl-NL" baseline="30000" dirty="0"/>
                        <a:t>O</a:t>
                      </a:r>
                      <a:endParaRPr lang="nl-NL" dirty="0"/>
                    </a:p>
                  </a:txBody>
                  <a:tcPr/>
                </a:tc>
                <a:tc>
                  <a:txBody>
                    <a:bodyPr/>
                    <a:lstStyle/>
                    <a:p>
                      <a:r>
                        <a:rPr lang="nl-NL" dirty="0"/>
                        <a:t>-10 punten</a:t>
                      </a:r>
                    </a:p>
                  </a:txBody>
                  <a:tcPr>
                    <a:solidFill>
                      <a:schemeClr val="bg2">
                        <a:lumMod val="90000"/>
                      </a:schemeClr>
                    </a:solidFill>
                  </a:tcPr>
                </a:tc>
                <a:extLst>
                  <a:ext uri="{0D108BD9-81ED-4DB2-BD59-A6C34878D82A}">
                    <a16:rowId xmlns:a16="http://schemas.microsoft.com/office/drawing/2014/main" val="3050144070"/>
                  </a:ext>
                </a:extLst>
              </a:tr>
              <a:tr h="728757">
                <a:tc>
                  <a:txBody>
                    <a:bodyPr/>
                    <a:lstStyle/>
                    <a:p>
                      <a:r>
                        <a:rPr lang="nl-NL" dirty="0"/>
                        <a:t>9</a:t>
                      </a:r>
                    </a:p>
                  </a:txBody>
                  <a:tcPr/>
                </a:tc>
                <a:tc>
                  <a:txBody>
                    <a:bodyPr/>
                    <a:lstStyle/>
                    <a:p>
                      <a:r>
                        <a:rPr lang="nl-NL" dirty="0"/>
                        <a:t>11</a:t>
                      </a:r>
                    </a:p>
                  </a:txBody>
                  <a:tcPr/>
                </a:tc>
                <a:tc>
                  <a:txBody>
                    <a:bodyPr/>
                    <a:lstStyle/>
                    <a:p>
                      <a:r>
                        <a:rPr lang="nl-NL" dirty="0"/>
                        <a:t>8</a:t>
                      </a:r>
                    </a:p>
                  </a:txBody>
                  <a:tcPr/>
                </a:tc>
                <a:tc>
                  <a:txBody>
                    <a:bodyPr/>
                    <a:lstStyle/>
                    <a:p>
                      <a:r>
                        <a:rPr lang="nl-NL" dirty="0"/>
                        <a:t>-3</a:t>
                      </a:r>
                      <a:r>
                        <a:rPr lang="nl-NL" baseline="30000" dirty="0"/>
                        <a:t>O</a:t>
                      </a:r>
                    </a:p>
                  </a:txBody>
                  <a:tcPr/>
                </a:tc>
                <a:tc>
                  <a:txBody>
                    <a:bodyPr/>
                    <a:lstStyle/>
                    <a:p>
                      <a:r>
                        <a:rPr lang="nl-NL" dirty="0"/>
                        <a:t>9 punten</a:t>
                      </a:r>
                    </a:p>
                  </a:txBody>
                  <a:tcPr>
                    <a:solidFill>
                      <a:schemeClr val="bg2"/>
                    </a:solidFill>
                  </a:tcPr>
                </a:tc>
                <a:extLst>
                  <a:ext uri="{0D108BD9-81ED-4DB2-BD59-A6C34878D82A}">
                    <a16:rowId xmlns:a16="http://schemas.microsoft.com/office/drawing/2014/main" val="1308923380"/>
                  </a:ext>
                </a:extLst>
              </a:tr>
            </a:tbl>
          </a:graphicData>
        </a:graphic>
      </p:graphicFrame>
      <p:pic>
        <p:nvPicPr>
          <p:cNvPr id="10" name="crash-7075">
            <a:hlinkClick r:id="" action="ppaction://media"/>
            <a:extLst>
              <a:ext uri="{FF2B5EF4-FFF2-40B4-BE49-F238E27FC236}">
                <a16:creationId xmlns:a16="http://schemas.microsoft.com/office/drawing/2014/main" id="{2F2D4D50-B970-F929-4FB5-108344F1A1C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272210" y="5563241"/>
            <a:ext cx="487363" cy="487363"/>
          </a:xfrm>
          <a:prstGeom prst="rect">
            <a:avLst/>
          </a:prstGeom>
        </p:spPr>
      </p:pic>
    </p:spTree>
    <p:extLst>
      <p:ext uri="{BB962C8B-B14F-4D97-AF65-F5344CB8AC3E}">
        <p14:creationId xmlns:p14="http://schemas.microsoft.com/office/powerpoint/2010/main" val="3478110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5"/>
                                        </p:tgtEl>
                                        <p:attrNameLst>
                                          <p:attrName>style.visibility</p:attrName>
                                        </p:attrNameLst>
                                      </p:cBhvr>
                                      <p:to>
                                        <p:strVal val="hidden"/>
                                      </p:to>
                                    </p:set>
                                  </p:childTnLst>
                                </p:cTn>
                              </p:par>
                              <p:par>
                                <p:cTn id="9" presetID="1" presetClass="entr" presetSubtype="0" fill="hold"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mediacall" presetSubtype="0" fill="hold" nodeType="withEffect">
                                  <p:stCondLst>
                                    <p:cond delay="0"/>
                                  </p:stCondLst>
                                  <p:childTnLst>
                                    <p:cmd type="call" cmd="playFrom(0.0)">
                                      <p:cBhvr>
                                        <p:cTn id="16" dur="624" fill="hold"/>
                                        <p:tgtEl>
                                          <p:spTgt spid="10"/>
                                        </p:tgtEl>
                                      </p:cBhvr>
                                    </p:cmd>
                                  </p:childTnLst>
                                </p:cTn>
                              </p:par>
                              <p:par>
                                <p:cTn id="17" presetID="1" presetClass="exit" presetSubtype="0" fill="hold" nodeType="withEffect">
                                  <p:stCondLst>
                                    <p:cond delay="0"/>
                                  </p:stCondLst>
                                  <p:childTnLst>
                                    <p:set>
                                      <p:cBhvr>
                                        <p:cTn id="18" dur="1" fill="hold">
                                          <p:stCondLst>
                                            <p:cond delay="0"/>
                                          </p:stCondLst>
                                        </p:cTn>
                                        <p:tgtEl>
                                          <p:spTgt spid="18"/>
                                        </p:tgtEl>
                                        <p:attrNameLst>
                                          <p:attrName>style.visibility</p:attrName>
                                        </p:attrNameLst>
                                      </p:cBhvr>
                                      <p:to>
                                        <p:strVal val="hidden"/>
                                      </p:to>
                                    </p:set>
                                  </p:childTnLst>
                                </p:cTn>
                              </p:par>
                              <p:par>
                                <p:cTn id="19" presetID="1" presetClass="entr" presetSubtype="0" fill="hold"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xit" presetSubtype="0" fill="hold" nodeType="withEffect">
                                  <p:stCondLst>
                                    <p:cond delay="0"/>
                                  </p:stCondLst>
                                  <p:childTnLst>
                                    <p:set>
                                      <p:cBhvr>
                                        <p:cTn id="26" dur="1" fill="hold">
                                          <p:stCondLst>
                                            <p:cond delay="0"/>
                                          </p:stCondLst>
                                        </p:cTn>
                                        <p:tgtEl>
                                          <p:spTgt spid="19"/>
                                        </p:tgtEl>
                                        <p:attrNameLst>
                                          <p:attrName>style.visibility</p:attrName>
                                        </p:attrNameLst>
                                      </p:cBhvr>
                                      <p:to>
                                        <p:strVal val="hidden"/>
                                      </p:to>
                                    </p:set>
                                  </p:childTnLst>
                                </p:cTn>
                              </p:par>
                              <p:par>
                                <p:cTn id="27" presetID="1" presetClass="entr" presetSubtype="0" fill="hold" nodeType="withEffect">
                                  <p:stCondLst>
                                    <p:cond delay="0"/>
                                  </p:stCondLst>
                                  <p:childTnLst>
                                    <p:set>
                                      <p:cBhvr>
                                        <p:cTn id="2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29" fill="hold" display="0">
                  <p:stCondLst>
                    <p:cond delay="indefinite"/>
                  </p:stCondLst>
                  <p:endCondLst>
                    <p:cond evt="onStopAudio" delay="0">
                      <p:tgtEl>
                        <p:sldTgt/>
                      </p:tgtEl>
                    </p:cond>
                  </p:endCondLst>
                </p:cTn>
                <p:tgtEl>
                  <p:spTgt spid="10"/>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372291-674E-074C-1D8C-79C478AE31D1}"/>
              </a:ext>
            </a:extLst>
          </p:cNvPr>
          <p:cNvSpPr>
            <a:spLocks noGrp="1"/>
          </p:cNvSpPr>
          <p:nvPr>
            <p:ph type="title"/>
          </p:nvPr>
        </p:nvSpPr>
        <p:spPr/>
        <p:txBody>
          <a:bodyPr/>
          <a:lstStyle/>
          <a:p>
            <a:r>
              <a:rPr lang="nl-NL" dirty="0"/>
              <a:t>Reinforcement learning</a:t>
            </a:r>
          </a:p>
        </p:txBody>
      </p:sp>
      <p:pic>
        <p:nvPicPr>
          <p:cNvPr id="6" name="Online Media 5" title="Learning to drive in a day">
            <a:hlinkClick r:id="" action="ppaction://media"/>
            <a:extLst>
              <a:ext uri="{FF2B5EF4-FFF2-40B4-BE49-F238E27FC236}">
                <a16:creationId xmlns:a16="http://schemas.microsoft.com/office/drawing/2014/main" id="{FCC0070C-609B-A05D-304A-3584FE4F324C}"/>
              </a:ext>
            </a:extLst>
          </p:cNvPr>
          <p:cNvPicPr>
            <a:picLocks noGrp="1" noRot="1" noChangeAspect="1"/>
          </p:cNvPicPr>
          <p:nvPr>
            <p:ph idx="1"/>
            <a:videoFile r:link="rId1"/>
          </p:nvPr>
        </p:nvPicPr>
        <p:blipFill>
          <a:blip r:embed="rId3"/>
          <a:stretch>
            <a:fillRect/>
          </a:stretch>
        </p:blipFill>
        <p:spPr>
          <a:xfrm>
            <a:off x="1191233" y="1174459"/>
            <a:ext cx="8575337" cy="4844738"/>
          </a:xfrm>
          <a:prstGeom prst="rect">
            <a:avLst/>
          </a:prstGeom>
        </p:spPr>
      </p:pic>
    </p:spTree>
    <p:extLst>
      <p:ext uri="{BB962C8B-B14F-4D97-AF65-F5344CB8AC3E}">
        <p14:creationId xmlns:p14="http://schemas.microsoft.com/office/powerpoint/2010/main" val="2256855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FC07A0-6278-842B-D78E-F40CA95E2A18}"/>
              </a:ext>
            </a:extLst>
          </p:cNvPr>
          <p:cNvSpPr>
            <a:spLocks noGrp="1"/>
          </p:cNvSpPr>
          <p:nvPr>
            <p:ph type="title"/>
          </p:nvPr>
        </p:nvSpPr>
        <p:spPr/>
        <p:txBody>
          <a:bodyPr/>
          <a:lstStyle/>
          <a:p>
            <a:endParaRPr lang="nl-NL" dirty="0"/>
          </a:p>
        </p:txBody>
      </p:sp>
      <p:pic>
        <p:nvPicPr>
          <p:cNvPr id="4" name="Online Media 3" title="YOLO Open Images in New York">
            <a:hlinkClick r:id="" action="ppaction://media"/>
            <a:extLst>
              <a:ext uri="{FF2B5EF4-FFF2-40B4-BE49-F238E27FC236}">
                <a16:creationId xmlns:a16="http://schemas.microsoft.com/office/drawing/2014/main" id="{ED86DFF2-6610-DFCC-BFB3-8DD58BF98F82}"/>
              </a:ext>
            </a:extLst>
          </p:cNvPr>
          <p:cNvPicPr>
            <a:picLocks noGrp="1" noRot="1" noChangeAspect="1"/>
          </p:cNvPicPr>
          <p:nvPr>
            <p:ph idx="1"/>
            <a:videoFile r:link="rId1"/>
          </p:nvPr>
        </p:nvPicPr>
        <p:blipFill>
          <a:blip r:embed="rId3"/>
          <a:stretch>
            <a:fillRect/>
          </a:stretch>
        </p:blipFill>
        <p:spPr>
          <a:xfrm>
            <a:off x="1097280" y="286604"/>
            <a:ext cx="9429805" cy="5637946"/>
          </a:xfrm>
          <a:prstGeom prst="rect">
            <a:avLst/>
          </a:prstGeom>
        </p:spPr>
      </p:pic>
    </p:spTree>
    <p:extLst>
      <p:ext uri="{BB962C8B-B14F-4D97-AF65-F5344CB8AC3E}">
        <p14:creationId xmlns:p14="http://schemas.microsoft.com/office/powerpoint/2010/main" val="190674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4027AB-71B9-B5BB-70CF-0AED4C2881AB}"/>
              </a:ext>
            </a:extLst>
          </p:cNvPr>
          <p:cNvSpPr>
            <a:spLocks noGrp="1"/>
          </p:cNvSpPr>
          <p:nvPr>
            <p:ph type="title"/>
          </p:nvPr>
        </p:nvSpPr>
        <p:spPr>
          <a:xfrm>
            <a:off x="827117" y="241000"/>
            <a:ext cx="9805182" cy="887855"/>
          </a:xfrm>
        </p:spPr>
        <p:txBody>
          <a:bodyPr>
            <a:normAutofit/>
          </a:bodyPr>
          <a:lstStyle/>
          <a:p>
            <a:r>
              <a:rPr lang="nl-NL" dirty="0"/>
              <a:t>Object detectie met </a:t>
            </a:r>
            <a:r>
              <a:rPr lang="nl-NL" dirty="0" err="1"/>
              <a:t>Yolo</a:t>
            </a:r>
            <a:r>
              <a:rPr lang="nl-NL" dirty="0"/>
              <a:t> Neuraal netwerk</a:t>
            </a:r>
          </a:p>
        </p:txBody>
      </p:sp>
      <p:sp>
        <p:nvSpPr>
          <p:cNvPr id="4" name="AutoShape 4">
            <a:extLst>
              <a:ext uri="{FF2B5EF4-FFF2-40B4-BE49-F238E27FC236}">
                <a16:creationId xmlns:a16="http://schemas.microsoft.com/office/drawing/2014/main" id="{77A110F4-2D3D-4031-8938-B77BA06E0EC2}"/>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nl-NL"/>
          </a:p>
        </p:txBody>
      </p:sp>
      <p:pic>
        <p:nvPicPr>
          <p:cNvPr id="5" name="Picture 4">
            <a:extLst>
              <a:ext uri="{FF2B5EF4-FFF2-40B4-BE49-F238E27FC236}">
                <a16:creationId xmlns:a16="http://schemas.microsoft.com/office/drawing/2014/main" id="{D1BDE5D9-469A-305A-CB0C-73FC493DCD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2072" y="1600647"/>
            <a:ext cx="6316451" cy="3207573"/>
          </a:xfrm>
          <a:prstGeom prst="rect">
            <a:avLst/>
          </a:prstGeom>
        </p:spPr>
      </p:pic>
      <p:sp>
        <p:nvSpPr>
          <p:cNvPr id="6" name="Tekstvak 2">
            <a:extLst>
              <a:ext uri="{FF2B5EF4-FFF2-40B4-BE49-F238E27FC236}">
                <a16:creationId xmlns:a16="http://schemas.microsoft.com/office/drawing/2014/main" id="{DFA1C58C-BB89-3B96-CF72-FD91D8D946A6}"/>
              </a:ext>
            </a:extLst>
          </p:cNvPr>
          <p:cNvSpPr txBox="1"/>
          <p:nvPr/>
        </p:nvSpPr>
        <p:spPr>
          <a:xfrm>
            <a:off x="8378316" y="4008120"/>
            <a:ext cx="3430581" cy="584775"/>
          </a:xfrm>
          <a:prstGeom prst="rect">
            <a:avLst/>
          </a:prstGeom>
          <a:noFill/>
        </p:spPr>
        <p:txBody>
          <a:bodyPr wrap="square">
            <a:spAutoFit/>
          </a:bodyPr>
          <a:lstStyle/>
          <a:p>
            <a:pPr algn="r"/>
            <a:r>
              <a:rPr lang="en-US" sz="1600" dirty="0"/>
              <a:t>60 </a:t>
            </a:r>
            <a:r>
              <a:rPr lang="en-US" sz="1600" dirty="0" err="1"/>
              <a:t>miljoen</a:t>
            </a:r>
            <a:r>
              <a:rPr lang="en-US" sz="1600" dirty="0"/>
              <a:t> parameters</a:t>
            </a:r>
          </a:p>
          <a:p>
            <a:pPr algn="r"/>
            <a:r>
              <a:rPr lang="en-US" sz="1600" dirty="0" err="1"/>
              <a:t>Veel</a:t>
            </a:r>
            <a:r>
              <a:rPr lang="en-US" sz="1600" dirty="0"/>
              <a:t> </a:t>
            </a:r>
            <a:r>
              <a:rPr lang="en-US" sz="1600" dirty="0" err="1"/>
              <a:t>rekenkracht</a:t>
            </a:r>
            <a:r>
              <a:rPr lang="en-US" sz="1600" dirty="0"/>
              <a:t> </a:t>
            </a:r>
            <a:r>
              <a:rPr lang="en-US" sz="1600" dirty="0" err="1"/>
              <a:t>nodig</a:t>
            </a:r>
            <a:r>
              <a:rPr lang="en-US" sz="1600" dirty="0"/>
              <a:t>: CPU + GPU</a:t>
            </a:r>
          </a:p>
        </p:txBody>
      </p:sp>
      <p:pic>
        <p:nvPicPr>
          <p:cNvPr id="7" name="Picture 6">
            <a:extLst>
              <a:ext uri="{FF2B5EF4-FFF2-40B4-BE49-F238E27FC236}">
                <a16:creationId xmlns:a16="http://schemas.microsoft.com/office/drawing/2014/main" id="{EBC12E92-BA2F-35CA-3BFD-1B9FBF2961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79163" y="1600647"/>
            <a:ext cx="3829734" cy="2407473"/>
          </a:xfrm>
          <a:prstGeom prst="rect">
            <a:avLst/>
          </a:prstGeom>
        </p:spPr>
      </p:pic>
      <p:sp>
        <p:nvSpPr>
          <p:cNvPr id="8" name="Tekstvak 7">
            <a:extLst>
              <a:ext uri="{FF2B5EF4-FFF2-40B4-BE49-F238E27FC236}">
                <a16:creationId xmlns:a16="http://schemas.microsoft.com/office/drawing/2014/main" id="{8FBDD744-2F53-CF67-0F86-4FCFB5DBB3B3}"/>
              </a:ext>
            </a:extLst>
          </p:cNvPr>
          <p:cNvSpPr txBox="1"/>
          <p:nvPr/>
        </p:nvSpPr>
        <p:spPr>
          <a:xfrm>
            <a:off x="932072" y="5257353"/>
            <a:ext cx="11661710" cy="461665"/>
          </a:xfrm>
          <a:prstGeom prst="rect">
            <a:avLst/>
          </a:prstGeom>
          <a:noFill/>
        </p:spPr>
        <p:txBody>
          <a:bodyPr wrap="square">
            <a:spAutoFit/>
          </a:bodyPr>
          <a:lstStyle/>
          <a:p>
            <a:r>
              <a:rPr lang="en-US" sz="2400" dirty="0" err="1"/>
              <a:t>Toepassing</a:t>
            </a:r>
            <a:r>
              <a:rPr lang="en-US" sz="2400" dirty="0"/>
              <a:t>: </a:t>
            </a:r>
            <a:r>
              <a:rPr lang="en-US" sz="2400" dirty="0" err="1"/>
              <a:t>tellen</a:t>
            </a:r>
            <a:r>
              <a:rPr lang="en-US" sz="2400" dirty="0"/>
              <a:t> van </a:t>
            </a:r>
            <a:r>
              <a:rPr lang="en-US" sz="2400" dirty="0" err="1"/>
              <a:t>bomen</a:t>
            </a:r>
            <a:r>
              <a:rPr lang="en-US" sz="2400" dirty="0"/>
              <a:t> via drone, </a:t>
            </a:r>
            <a:r>
              <a:rPr lang="en-US" sz="2400" dirty="0" err="1"/>
              <a:t>detecteren</a:t>
            </a:r>
            <a:r>
              <a:rPr lang="en-US" sz="2400" dirty="0"/>
              <a:t> van </a:t>
            </a:r>
            <a:r>
              <a:rPr lang="en-US" sz="2400" dirty="0" err="1"/>
              <a:t>zonnepanelen</a:t>
            </a:r>
            <a:endParaRPr lang="en-US" sz="2400" dirty="0"/>
          </a:p>
        </p:txBody>
      </p:sp>
    </p:spTree>
    <p:extLst>
      <p:ext uri="{BB962C8B-B14F-4D97-AF65-F5344CB8AC3E}">
        <p14:creationId xmlns:p14="http://schemas.microsoft.com/office/powerpoint/2010/main" val="34171610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05F096-01E5-D885-55A5-E29DD142DF8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FA2A7B8-AD94-07D6-E955-0A4E63F60753}"/>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AB82F09B-F0D5-B16D-B50B-ACC2F8A80051}"/>
              </a:ext>
            </a:extLst>
          </p:cNvPr>
          <p:cNvPicPr>
            <a:picLocks noChangeAspect="1"/>
          </p:cNvPicPr>
          <p:nvPr/>
        </p:nvPicPr>
        <p:blipFill>
          <a:blip r:embed="rId2"/>
          <a:stretch>
            <a:fillRect/>
          </a:stretch>
        </p:blipFill>
        <p:spPr>
          <a:xfrm>
            <a:off x="0" y="0"/>
            <a:ext cx="12192000" cy="6380018"/>
          </a:xfrm>
          <a:prstGeom prst="rect">
            <a:avLst/>
          </a:prstGeom>
        </p:spPr>
      </p:pic>
    </p:spTree>
    <p:extLst>
      <p:ext uri="{BB962C8B-B14F-4D97-AF65-F5344CB8AC3E}">
        <p14:creationId xmlns:p14="http://schemas.microsoft.com/office/powerpoint/2010/main" val="22136424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FEAFE8-C4E2-1DDD-A5CE-C41755C39898}"/>
              </a:ext>
            </a:extLst>
          </p:cNvPr>
          <p:cNvSpPr>
            <a:spLocks noGrp="1"/>
          </p:cNvSpPr>
          <p:nvPr>
            <p:ph type="title"/>
          </p:nvPr>
        </p:nvSpPr>
        <p:spPr>
          <a:xfrm>
            <a:off x="790386" y="330117"/>
            <a:ext cx="10804713" cy="887855"/>
          </a:xfrm>
        </p:spPr>
        <p:txBody>
          <a:bodyPr>
            <a:normAutofit/>
          </a:bodyPr>
          <a:lstStyle/>
          <a:p>
            <a:r>
              <a:rPr lang="nl-NL" dirty="0" err="1"/>
              <a:t>Transformers</a:t>
            </a:r>
            <a:r>
              <a:rPr lang="nl-NL" dirty="0"/>
              <a:t>, </a:t>
            </a:r>
            <a:r>
              <a:rPr lang="nl-NL" dirty="0" err="1"/>
              <a:t>Stable</a:t>
            </a:r>
            <a:r>
              <a:rPr lang="nl-NL" dirty="0"/>
              <a:t> </a:t>
            </a:r>
            <a:r>
              <a:rPr lang="nl-NL" dirty="0" err="1"/>
              <a:t>Diffusion</a:t>
            </a:r>
            <a:r>
              <a:rPr lang="nl-NL" dirty="0"/>
              <a:t>: Generatieve AI</a:t>
            </a:r>
          </a:p>
        </p:txBody>
      </p:sp>
      <p:pic>
        <p:nvPicPr>
          <p:cNvPr id="2050" name="Picture 2">
            <a:extLst>
              <a:ext uri="{FF2B5EF4-FFF2-40B4-BE49-F238E27FC236}">
                <a16:creationId xmlns:a16="http://schemas.microsoft.com/office/drawing/2014/main" id="{E3403014-4D2B-8723-43D3-728EEA6B2B6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93699" y="1701198"/>
            <a:ext cx="2446433" cy="2446433"/>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8484D1C6-6F13-6D2F-7F56-164239BCDC9D}"/>
              </a:ext>
            </a:extLst>
          </p:cNvPr>
          <p:cNvPicPr>
            <a:picLocks noChangeAspect="1"/>
          </p:cNvPicPr>
          <p:nvPr/>
        </p:nvPicPr>
        <p:blipFill>
          <a:blip r:embed="rId3"/>
          <a:stretch>
            <a:fillRect/>
          </a:stretch>
        </p:blipFill>
        <p:spPr>
          <a:xfrm>
            <a:off x="5791391" y="1701198"/>
            <a:ext cx="3270018" cy="3315435"/>
          </a:xfrm>
          <a:prstGeom prst="rect">
            <a:avLst/>
          </a:prstGeom>
        </p:spPr>
      </p:pic>
      <p:sp>
        <p:nvSpPr>
          <p:cNvPr id="14" name="TextBox 13">
            <a:extLst>
              <a:ext uri="{FF2B5EF4-FFF2-40B4-BE49-F238E27FC236}">
                <a16:creationId xmlns:a16="http://schemas.microsoft.com/office/drawing/2014/main" id="{6E7E29B4-1A8F-E5F5-0D82-B793046ADD70}"/>
              </a:ext>
            </a:extLst>
          </p:cNvPr>
          <p:cNvSpPr txBox="1"/>
          <p:nvPr/>
        </p:nvSpPr>
        <p:spPr>
          <a:xfrm>
            <a:off x="1055077" y="5443498"/>
            <a:ext cx="10046468" cy="369332"/>
          </a:xfrm>
          <a:prstGeom prst="rect">
            <a:avLst/>
          </a:prstGeom>
          <a:noFill/>
        </p:spPr>
        <p:txBody>
          <a:bodyPr wrap="none" rtlCol="0">
            <a:spAutoFit/>
          </a:bodyPr>
          <a:lstStyle/>
          <a:p>
            <a:r>
              <a:rPr lang="en-US" dirty="0"/>
              <a:t>Text-</a:t>
            </a:r>
            <a:r>
              <a:rPr lang="en-US" dirty="0" err="1"/>
              <a:t>toText</a:t>
            </a:r>
            <a:r>
              <a:rPr lang="en-US" dirty="0"/>
              <a:t>: foundation models, LLM			    Text-to-image					      Text-to-video</a:t>
            </a:r>
          </a:p>
        </p:txBody>
      </p:sp>
      <p:pic>
        <p:nvPicPr>
          <p:cNvPr id="4" name="Picture 3">
            <a:extLst>
              <a:ext uri="{FF2B5EF4-FFF2-40B4-BE49-F238E27FC236}">
                <a16:creationId xmlns:a16="http://schemas.microsoft.com/office/drawing/2014/main" id="{48398062-795D-CD75-065A-EC011979A5B6}"/>
              </a:ext>
            </a:extLst>
          </p:cNvPr>
          <p:cNvPicPr>
            <a:picLocks noChangeAspect="1"/>
          </p:cNvPicPr>
          <p:nvPr/>
        </p:nvPicPr>
        <p:blipFill>
          <a:blip r:embed="rId4"/>
          <a:stretch>
            <a:fillRect/>
          </a:stretch>
        </p:blipFill>
        <p:spPr>
          <a:xfrm>
            <a:off x="900791" y="1701198"/>
            <a:ext cx="4737062" cy="3108927"/>
          </a:xfrm>
          <a:prstGeom prst="rect">
            <a:avLst/>
          </a:prstGeom>
        </p:spPr>
      </p:pic>
    </p:spTree>
    <p:extLst>
      <p:ext uri="{BB962C8B-B14F-4D97-AF65-F5344CB8AC3E}">
        <p14:creationId xmlns:p14="http://schemas.microsoft.com/office/powerpoint/2010/main" val="34218055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6AE780DF-F256-C872-DBBC-DF2E1B462C09}"/>
              </a:ext>
            </a:extLst>
          </p:cNvPr>
          <p:cNvSpPr>
            <a:spLocks noGrp="1"/>
          </p:cNvSpPr>
          <p:nvPr>
            <p:ph type="title"/>
          </p:nvPr>
        </p:nvSpPr>
        <p:spPr/>
        <p:txBody>
          <a:bodyPr>
            <a:normAutofit/>
          </a:bodyPr>
          <a:lstStyle/>
          <a:p>
            <a:r>
              <a:rPr lang="nl-NL" dirty="0"/>
              <a:t>Hoe maak ik een AI-toepassing?</a:t>
            </a:r>
          </a:p>
        </p:txBody>
      </p:sp>
      <p:sp>
        <p:nvSpPr>
          <p:cNvPr id="5" name="Tijdelijke aanduiding voor tekst 4">
            <a:extLst>
              <a:ext uri="{FF2B5EF4-FFF2-40B4-BE49-F238E27FC236}">
                <a16:creationId xmlns:a16="http://schemas.microsoft.com/office/drawing/2014/main" id="{A5FFA61F-D897-03A5-4C65-FCB7829CAF77}"/>
              </a:ext>
            </a:extLst>
          </p:cNvPr>
          <p:cNvSpPr>
            <a:spLocks noGrp="1"/>
          </p:cNvSpPr>
          <p:nvPr>
            <p:ph type="body" idx="1"/>
          </p:nvPr>
        </p:nvSpPr>
        <p:spPr/>
        <p:txBody>
          <a:bodyPr/>
          <a:lstStyle/>
          <a:p>
            <a:endParaRPr lang="nl-NL" dirty="0"/>
          </a:p>
        </p:txBody>
      </p:sp>
    </p:spTree>
    <p:extLst>
      <p:ext uri="{BB962C8B-B14F-4D97-AF65-F5344CB8AC3E}">
        <p14:creationId xmlns:p14="http://schemas.microsoft.com/office/powerpoint/2010/main" val="38917370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4DCDE3D-005D-DF7F-9301-78752024F96B}"/>
              </a:ext>
            </a:extLst>
          </p:cNvPr>
          <p:cNvSpPr>
            <a:spLocks noGrp="1"/>
          </p:cNvSpPr>
          <p:nvPr>
            <p:ph type="title"/>
          </p:nvPr>
        </p:nvSpPr>
        <p:spPr>
          <a:xfrm>
            <a:off x="326571" y="286604"/>
            <a:ext cx="11865429" cy="887855"/>
          </a:xfrm>
        </p:spPr>
        <p:txBody>
          <a:bodyPr>
            <a:noAutofit/>
          </a:bodyPr>
          <a:lstStyle/>
          <a:p>
            <a:r>
              <a:rPr lang="nl-NL" sz="4000" b="1" noProof="0" dirty="0"/>
              <a:t>Opzet van een AI / ML project</a:t>
            </a:r>
          </a:p>
        </p:txBody>
      </p:sp>
      <p:graphicFrame>
        <p:nvGraphicFramePr>
          <p:cNvPr id="5" name="Content Placeholder 3">
            <a:extLst>
              <a:ext uri="{FF2B5EF4-FFF2-40B4-BE49-F238E27FC236}">
                <a16:creationId xmlns:a16="http://schemas.microsoft.com/office/drawing/2014/main" id="{8A98F018-6F91-FF51-DC04-C8611753AF35}"/>
              </a:ext>
            </a:extLst>
          </p:cNvPr>
          <p:cNvGraphicFramePr>
            <a:graphicFrameLocks/>
          </p:cNvGraphicFramePr>
          <p:nvPr/>
        </p:nvGraphicFramePr>
        <p:xfrm>
          <a:off x="348464" y="1562588"/>
          <a:ext cx="11643511" cy="148356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extBox 3">
            <a:extLst>
              <a:ext uri="{FF2B5EF4-FFF2-40B4-BE49-F238E27FC236}">
                <a16:creationId xmlns:a16="http://schemas.microsoft.com/office/drawing/2014/main" id="{18A8C1F6-0E0B-B573-AB0F-85A2928B9C14}"/>
              </a:ext>
            </a:extLst>
          </p:cNvPr>
          <p:cNvSpPr txBox="1"/>
          <p:nvPr/>
        </p:nvSpPr>
        <p:spPr>
          <a:xfrm>
            <a:off x="730564" y="2922598"/>
            <a:ext cx="1531381" cy="1815882"/>
          </a:xfrm>
          <a:prstGeom prst="rect">
            <a:avLst/>
          </a:prstGeom>
          <a:noFill/>
        </p:spPr>
        <p:txBody>
          <a:bodyPr wrap="none" rtlCol="0">
            <a:spAutoFit/>
          </a:bodyPr>
          <a:lstStyle/>
          <a:p>
            <a:pPr algn="ctr"/>
            <a:r>
              <a:rPr lang="en-US" sz="1600" b="1" dirty="0"/>
              <a:t>Privacy</a:t>
            </a:r>
          </a:p>
          <a:p>
            <a:pPr algn="ctr"/>
            <a:r>
              <a:rPr lang="en-US" sz="1600" b="1" dirty="0"/>
              <a:t>EU AI –Act</a:t>
            </a:r>
          </a:p>
          <a:p>
            <a:pPr algn="ctr"/>
            <a:r>
              <a:rPr lang="en-US" sz="1600" b="1" dirty="0"/>
              <a:t>Vak-</a:t>
            </a:r>
            <a:r>
              <a:rPr lang="en-US" sz="1600" b="1" dirty="0" err="1"/>
              <a:t>regelgeving</a:t>
            </a:r>
            <a:endParaRPr lang="en-US" sz="1600" b="1" dirty="0"/>
          </a:p>
          <a:p>
            <a:pPr algn="ctr"/>
            <a:r>
              <a:rPr lang="en-US" sz="1600" b="1" dirty="0" err="1"/>
              <a:t>Ethiek</a:t>
            </a:r>
            <a:r>
              <a:rPr lang="en-US" sz="1600" dirty="0"/>
              <a:t> (IAMA)</a:t>
            </a:r>
          </a:p>
          <a:p>
            <a:pPr algn="ctr"/>
            <a:r>
              <a:rPr lang="en-US" sz="1600" dirty="0" err="1"/>
              <a:t>Bemensing</a:t>
            </a:r>
            <a:endParaRPr lang="en-US" sz="1600" dirty="0"/>
          </a:p>
          <a:p>
            <a:pPr algn="ctr"/>
            <a:r>
              <a:rPr lang="en-US" sz="1600" dirty="0"/>
              <a:t>Planning</a:t>
            </a:r>
          </a:p>
          <a:p>
            <a:pPr algn="ctr"/>
            <a:r>
              <a:rPr lang="en-US" sz="1600" dirty="0" err="1"/>
              <a:t>Budgetten</a:t>
            </a:r>
            <a:endParaRPr lang="en-US" sz="1600" dirty="0"/>
          </a:p>
        </p:txBody>
      </p:sp>
      <p:sp>
        <p:nvSpPr>
          <p:cNvPr id="34" name="TextBox 33">
            <a:extLst>
              <a:ext uri="{FF2B5EF4-FFF2-40B4-BE49-F238E27FC236}">
                <a16:creationId xmlns:a16="http://schemas.microsoft.com/office/drawing/2014/main" id="{0BEC582E-7D03-3C94-9239-D2542B60075D}"/>
              </a:ext>
            </a:extLst>
          </p:cNvPr>
          <p:cNvSpPr txBox="1"/>
          <p:nvPr/>
        </p:nvSpPr>
        <p:spPr>
          <a:xfrm>
            <a:off x="3052622" y="2922598"/>
            <a:ext cx="1619866" cy="1815882"/>
          </a:xfrm>
          <a:prstGeom prst="rect">
            <a:avLst/>
          </a:prstGeom>
          <a:noFill/>
        </p:spPr>
        <p:txBody>
          <a:bodyPr wrap="none" rtlCol="0">
            <a:spAutoFit/>
          </a:bodyPr>
          <a:lstStyle/>
          <a:p>
            <a:pPr algn="ctr"/>
            <a:r>
              <a:rPr lang="en-US" sz="1600" dirty="0"/>
              <a:t>Data lake</a:t>
            </a:r>
          </a:p>
          <a:p>
            <a:pPr algn="ctr"/>
            <a:r>
              <a:rPr lang="en-US" sz="1600" dirty="0"/>
              <a:t>Datawarehouse</a:t>
            </a:r>
          </a:p>
          <a:p>
            <a:pPr algn="ctr"/>
            <a:r>
              <a:rPr lang="en-US" sz="1600" dirty="0"/>
              <a:t>ETL-tools</a:t>
            </a:r>
          </a:p>
          <a:p>
            <a:pPr algn="ctr"/>
            <a:r>
              <a:rPr lang="en-US" sz="1600" b="1" dirty="0"/>
              <a:t>Feature-store</a:t>
            </a:r>
          </a:p>
          <a:p>
            <a:pPr algn="ctr"/>
            <a:r>
              <a:rPr lang="en-US" sz="1600" dirty="0" err="1"/>
              <a:t>Externe</a:t>
            </a:r>
            <a:r>
              <a:rPr lang="en-US" sz="1600" dirty="0"/>
              <a:t> data</a:t>
            </a:r>
          </a:p>
          <a:p>
            <a:pPr algn="ctr"/>
            <a:r>
              <a:rPr lang="en-US" sz="1600" dirty="0" err="1"/>
              <a:t>Anonymiseren</a:t>
            </a:r>
            <a:endParaRPr lang="en-US" sz="1600" dirty="0"/>
          </a:p>
          <a:p>
            <a:pPr algn="ctr"/>
            <a:r>
              <a:rPr lang="en-US" sz="1600" dirty="0" err="1"/>
              <a:t>Pseudonimiseren</a:t>
            </a:r>
            <a:endParaRPr lang="en-US" sz="1600" dirty="0"/>
          </a:p>
        </p:txBody>
      </p:sp>
      <p:sp>
        <p:nvSpPr>
          <p:cNvPr id="35" name="TextBox 34">
            <a:extLst>
              <a:ext uri="{FF2B5EF4-FFF2-40B4-BE49-F238E27FC236}">
                <a16:creationId xmlns:a16="http://schemas.microsoft.com/office/drawing/2014/main" id="{D4D86291-7640-49EE-1A3A-043A651407EB}"/>
              </a:ext>
            </a:extLst>
          </p:cNvPr>
          <p:cNvSpPr txBox="1"/>
          <p:nvPr/>
        </p:nvSpPr>
        <p:spPr>
          <a:xfrm>
            <a:off x="5226306" y="2922598"/>
            <a:ext cx="1887826" cy="1815882"/>
          </a:xfrm>
          <a:prstGeom prst="rect">
            <a:avLst/>
          </a:prstGeom>
          <a:noFill/>
        </p:spPr>
        <p:txBody>
          <a:bodyPr wrap="none" rtlCol="0">
            <a:spAutoFit/>
          </a:bodyPr>
          <a:lstStyle/>
          <a:p>
            <a:pPr algn="ctr"/>
            <a:r>
              <a:rPr lang="en-US" sz="1600" dirty="0" err="1"/>
              <a:t>Visualiseren</a:t>
            </a:r>
            <a:endParaRPr lang="en-US" sz="1600" dirty="0"/>
          </a:p>
          <a:p>
            <a:pPr algn="ctr"/>
            <a:r>
              <a:rPr lang="en-US" sz="1600" dirty="0" err="1"/>
              <a:t>Opschonen</a:t>
            </a:r>
            <a:endParaRPr lang="en-US" sz="1600" dirty="0"/>
          </a:p>
          <a:p>
            <a:pPr algn="ctr"/>
            <a:r>
              <a:rPr lang="en-US" sz="1600" dirty="0"/>
              <a:t>Imputation</a:t>
            </a:r>
          </a:p>
          <a:p>
            <a:pPr algn="ctr"/>
            <a:r>
              <a:rPr lang="en-US" sz="1600" dirty="0" err="1"/>
              <a:t>Normaliseren</a:t>
            </a:r>
            <a:endParaRPr lang="en-US" sz="1600" dirty="0"/>
          </a:p>
          <a:p>
            <a:pPr algn="ctr"/>
            <a:r>
              <a:rPr lang="en-US" sz="1600" dirty="0"/>
              <a:t>Encoding</a:t>
            </a:r>
          </a:p>
          <a:p>
            <a:pPr algn="ctr"/>
            <a:r>
              <a:rPr lang="en-US" sz="1600" dirty="0"/>
              <a:t>Outliers</a:t>
            </a:r>
          </a:p>
          <a:p>
            <a:pPr algn="ctr"/>
            <a:r>
              <a:rPr lang="en-US" sz="1600" b="1" dirty="0"/>
              <a:t>Feature engineering</a:t>
            </a:r>
            <a:endParaRPr lang="en-US" sz="1600" dirty="0"/>
          </a:p>
        </p:txBody>
      </p:sp>
      <p:sp>
        <p:nvSpPr>
          <p:cNvPr id="36" name="TextBox 35">
            <a:extLst>
              <a:ext uri="{FF2B5EF4-FFF2-40B4-BE49-F238E27FC236}">
                <a16:creationId xmlns:a16="http://schemas.microsoft.com/office/drawing/2014/main" id="{06A17ACC-6ABD-C08D-8CD6-3260163ACA73}"/>
              </a:ext>
            </a:extLst>
          </p:cNvPr>
          <p:cNvSpPr txBox="1"/>
          <p:nvPr/>
        </p:nvSpPr>
        <p:spPr>
          <a:xfrm>
            <a:off x="7500930" y="2922598"/>
            <a:ext cx="1828642" cy="2062103"/>
          </a:xfrm>
          <a:prstGeom prst="rect">
            <a:avLst/>
          </a:prstGeom>
          <a:noFill/>
        </p:spPr>
        <p:txBody>
          <a:bodyPr wrap="none" rtlCol="0">
            <a:spAutoFit/>
          </a:bodyPr>
          <a:lstStyle/>
          <a:p>
            <a:pPr algn="ctr"/>
            <a:r>
              <a:rPr lang="en-US" sz="1600" dirty="0"/>
              <a:t>Model </a:t>
            </a:r>
            <a:r>
              <a:rPr lang="en-US" sz="1600" dirty="0" err="1"/>
              <a:t>selectie</a:t>
            </a:r>
            <a:endParaRPr lang="en-US" sz="1600" dirty="0"/>
          </a:p>
          <a:p>
            <a:pPr algn="ctr"/>
            <a:r>
              <a:rPr lang="en-US" sz="1600" dirty="0" err="1"/>
              <a:t>Trainen</a:t>
            </a:r>
            <a:endParaRPr lang="en-US" sz="1600" dirty="0"/>
          </a:p>
          <a:p>
            <a:pPr algn="ctr"/>
            <a:r>
              <a:rPr lang="en-US" sz="1600" b="1" dirty="0" err="1"/>
              <a:t>Testen</a:t>
            </a:r>
            <a:endParaRPr lang="en-US" sz="1600" b="1" dirty="0"/>
          </a:p>
          <a:p>
            <a:pPr algn="ctr"/>
            <a:r>
              <a:rPr lang="en-US" sz="1600" dirty="0"/>
              <a:t>Metrics</a:t>
            </a:r>
          </a:p>
          <a:p>
            <a:pPr algn="ctr"/>
            <a:r>
              <a:rPr lang="en-US" sz="1600" dirty="0"/>
              <a:t>Hyperparameter T.</a:t>
            </a:r>
          </a:p>
          <a:p>
            <a:pPr algn="ctr"/>
            <a:r>
              <a:rPr lang="en-US" sz="1600" dirty="0"/>
              <a:t>Model </a:t>
            </a:r>
            <a:r>
              <a:rPr lang="en-US" sz="1600" dirty="0" err="1"/>
              <a:t>vergelijking</a:t>
            </a:r>
            <a:endParaRPr lang="en-US" sz="1600" dirty="0"/>
          </a:p>
          <a:p>
            <a:pPr algn="ctr"/>
            <a:r>
              <a:rPr lang="en-US" sz="1600" dirty="0"/>
              <a:t>CPU/GPU </a:t>
            </a:r>
            <a:r>
              <a:rPr lang="en-US" sz="1600" dirty="0" err="1"/>
              <a:t>capaciteit</a:t>
            </a:r>
            <a:endParaRPr lang="en-US" sz="1600" dirty="0"/>
          </a:p>
          <a:p>
            <a:pPr algn="ctr"/>
            <a:endParaRPr lang="en-US" sz="1600" dirty="0"/>
          </a:p>
        </p:txBody>
      </p:sp>
      <p:sp>
        <p:nvSpPr>
          <p:cNvPr id="37" name="TextBox 36">
            <a:extLst>
              <a:ext uri="{FF2B5EF4-FFF2-40B4-BE49-F238E27FC236}">
                <a16:creationId xmlns:a16="http://schemas.microsoft.com/office/drawing/2014/main" id="{3D88DDDA-CFD0-87D1-90C5-E9AA3B486210}"/>
              </a:ext>
            </a:extLst>
          </p:cNvPr>
          <p:cNvSpPr txBox="1"/>
          <p:nvPr/>
        </p:nvSpPr>
        <p:spPr>
          <a:xfrm>
            <a:off x="9866559" y="2922598"/>
            <a:ext cx="1573701" cy="1815882"/>
          </a:xfrm>
          <a:prstGeom prst="rect">
            <a:avLst/>
          </a:prstGeom>
          <a:noFill/>
        </p:spPr>
        <p:txBody>
          <a:bodyPr wrap="none" rtlCol="0">
            <a:spAutoFit/>
          </a:bodyPr>
          <a:lstStyle/>
          <a:p>
            <a:pPr algn="ctr"/>
            <a:r>
              <a:rPr lang="en-US" sz="1600" dirty="0" err="1"/>
              <a:t>Registratie</a:t>
            </a:r>
            <a:endParaRPr lang="en-US" sz="1600" dirty="0"/>
          </a:p>
          <a:p>
            <a:pPr algn="ctr"/>
            <a:r>
              <a:rPr lang="en-US" sz="1600" dirty="0"/>
              <a:t>Re-training</a:t>
            </a:r>
          </a:p>
          <a:p>
            <a:pPr algn="ctr"/>
            <a:r>
              <a:rPr lang="en-US" sz="1600" dirty="0"/>
              <a:t>Re-testing</a:t>
            </a:r>
          </a:p>
          <a:p>
            <a:pPr algn="ctr"/>
            <a:r>
              <a:rPr lang="en-US" sz="1600" b="1" dirty="0"/>
              <a:t>Deployment</a:t>
            </a:r>
          </a:p>
          <a:p>
            <a:pPr algn="ctr"/>
            <a:r>
              <a:rPr lang="en-US" sz="1600" dirty="0"/>
              <a:t>Server </a:t>
            </a:r>
            <a:r>
              <a:rPr lang="en-US" sz="1600" dirty="0" err="1"/>
              <a:t>capaciteit</a:t>
            </a:r>
            <a:endParaRPr lang="en-US" sz="1600" dirty="0"/>
          </a:p>
          <a:p>
            <a:pPr algn="ctr"/>
            <a:r>
              <a:rPr lang="en-US" sz="1600" dirty="0"/>
              <a:t>Monitoring</a:t>
            </a:r>
          </a:p>
          <a:p>
            <a:pPr algn="ctr"/>
            <a:r>
              <a:rPr lang="en-US" sz="1600" dirty="0" err="1"/>
              <a:t>Beveiliging</a:t>
            </a:r>
            <a:endParaRPr lang="en-US" sz="1600" dirty="0"/>
          </a:p>
        </p:txBody>
      </p:sp>
      <p:pic>
        <p:nvPicPr>
          <p:cNvPr id="39" name="Picture 38">
            <a:extLst>
              <a:ext uri="{FF2B5EF4-FFF2-40B4-BE49-F238E27FC236}">
                <a16:creationId xmlns:a16="http://schemas.microsoft.com/office/drawing/2014/main" id="{8C18B444-96B8-F5D8-9C5C-A3661FBCBBC4}"/>
              </a:ext>
            </a:extLst>
          </p:cNvPr>
          <p:cNvPicPr>
            <a:picLocks noChangeAspect="1"/>
          </p:cNvPicPr>
          <p:nvPr/>
        </p:nvPicPr>
        <p:blipFill>
          <a:blip r:embed="rId7"/>
          <a:stretch>
            <a:fillRect/>
          </a:stretch>
        </p:blipFill>
        <p:spPr>
          <a:xfrm>
            <a:off x="1095475" y="4738480"/>
            <a:ext cx="701081" cy="707513"/>
          </a:xfrm>
          <a:prstGeom prst="rect">
            <a:avLst/>
          </a:prstGeom>
        </p:spPr>
      </p:pic>
      <p:pic>
        <p:nvPicPr>
          <p:cNvPr id="41" name="Picture 40">
            <a:extLst>
              <a:ext uri="{FF2B5EF4-FFF2-40B4-BE49-F238E27FC236}">
                <a16:creationId xmlns:a16="http://schemas.microsoft.com/office/drawing/2014/main" id="{5467CDDC-DB12-E8D8-3A8A-4E8530D08411}"/>
              </a:ext>
            </a:extLst>
          </p:cNvPr>
          <p:cNvPicPr>
            <a:picLocks noChangeAspect="1"/>
          </p:cNvPicPr>
          <p:nvPr/>
        </p:nvPicPr>
        <p:blipFill>
          <a:blip r:embed="rId8"/>
          <a:stretch>
            <a:fillRect/>
          </a:stretch>
        </p:blipFill>
        <p:spPr>
          <a:xfrm>
            <a:off x="10313060" y="4768585"/>
            <a:ext cx="866174" cy="665322"/>
          </a:xfrm>
          <a:prstGeom prst="rect">
            <a:avLst/>
          </a:prstGeom>
        </p:spPr>
      </p:pic>
      <p:pic>
        <p:nvPicPr>
          <p:cNvPr id="43" name="Picture 42">
            <a:extLst>
              <a:ext uri="{FF2B5EF4-FFF2-40B4-BE49-F238E27FC236}">
                <a16:creationId xmlns:a16="http://schemas.microsoft.com/office/drawing/2014/main" id="{FAD5A3FA-0E82-A06C-135D-8BE02B4A9DC6}"/>
              </a:ext>
            </a:extLst>
          </p:cNvPr>
          <p:cNvPicPr>
            <a:picLocks noChangeAspect="1"/>
          </p:cNvPicPr>
          <p:nvPr/>
        </p:nvPicPr>
        <p:blipFill>
          <a:blip r:embed="rId9"/>
          <a:stretch>
            <a:fillRect/>
          </a:stretch>
        </p:blipFill>
        <p:spPr>
          <a:xfrm>
            <a:off x="3512014" y="4738480"/>
            <a:ext cx="701081" cy="695427"/>
          </a:xfrm>
          <a:prstGeom prst="rect">
            <a:avLst/>
          </a:prstGeom>
        </p:spPr>
      </p:pic>
      <p:pic>
        <p:nvPicPr>
          <p:cNvPr id="45" name="Picture 44">
            <a:extLst>
              <a:ext uri="{FF2B5EF4-FFF2-40B4-BE49-F238E27FC236}">
                <a16:creationId xmlns:a16="http://schemas.microsoft.com/office/drawing/2014/main" id="{E954EEE5-B6C9-0E8E-B017-2B0031C30EBB}"/>
              </a:ext>
            </a:extLst>
          </p:cNvPr>
          <p:cNvPicPr>
            <a:picLocks noChangeAspect="1"/>
          </p:cNvPicPr>
          <p:nvPr/>
        </p:nvPicPr>
        <p:blipFill>
          <a:blip r:embed="rId10"/>
          <a:stretch>
            <a:fillRect/>
          </a:stretch>
        </p:blipFill>
        <p:spPr>
          <a:xfrm>
            <a:off x="5831098" y="4713276"/>
            <a:ext cx="678239" cy="739204"/>
          </a:xfrm>
          <a:prstGeom prst="rect">
            <a:avLst/>
          </a:prstGeom>
        </p:spPr>
      </p:pic>
      <p:pic>
        <p:nvPicPr>
          <p:cNvPr id="47" name="Picture 46">
            <a:extLst>
              <a:ext uri="{FF2B5EF4-FFF2-40B4-BE49-F238E27FC236}">
                <a16:creationId xmlns:a16="http://schemas.microsoft.com/office/drawing/2014/main" id="{91614738-284C-86B1-F251-12AD642968FB}"/>
              </a:ext>
            </a:extLst>
          </p:cNvPr>
          <p:cNvPicPr>
            <a:picLocks noChangeAspect="1"/>
          </p:cNvPicPr>
          <p:nvPr/>
        </p:nvPicPr>
        <p:blipFill>
          <a:blip r:embed="rId11"/>
          <a:stretch>
            <a:fillRect/>
          </a:stretch>
        </p:blipFill>
        <p:spPr>
          <a:xfrm>
            <a:off x="8029886" y="4727013"/>
            <a:ext cx="859672" cy="740781"/>
          </a:xfrm>
          <a:prstGeom prst="rect">
            <a:avLst/>
          </a:prstGeom>
        </p:spPr>
      </p:pic>
      <p:sp>
        <p:nvSpPr>
          <p:cNvPr id="3" name="Tekstvak 2">
            <a:extLst>
              <a:ext uri="{FF2B5EF4-FFF2-40B4-BE49-F238E27FC236}">
                <a16:creationId xmlns:a16="http://schemas.microsoft.com/office/drawing/2014/main" id="{AA574390-5DE4-C1F6-D11D-0EEEEF00B257}"/>
              </a:ext>
            </a:extLst>
          </p:cNvPr>
          <p:cNvSpPr txBox="1"/>
          <p:nvPr/>
        </p:nvSpPr>
        <p:spPr>
          <a:xfrm>
            <a:off x="603254" y="5821755"/>
            <a:ext cx="11026929" cy="369332"/>
          </a:xfrm>
          <a:prstGeom prst="rect">
            <a:avLst/>
          </a:prstGeom>
          <a:noFill/>
        </p:spPr>
        <p:txBody>
          <a:bodyPr wrap="none" rtlCol="0">
            <a:spAutoFit/>
          </a:bodyPr>
          <a:lstStyle/>
          <a:p>
            <a:r>
              <a:rPr lang="nl-NL" b="1" dirty="0"/>
              <a:t>Belangrijkste uitdagingen: 1. Business case, 2. Gebrek aan MT-commitment , 3. Keuze van de juiste AI-technologie </a:t>
            </a:r>
          </a:p>
        </p:txBody>
      </p:sp>
    </p:spTree>
    <p:extLst>
      <p:ext uri="{BB962C8B-B14F-4D97-AF65-F5344CB8AC3E}">
        <p14:creationId xmlns:p14="http://schemas.microsoft.com/office/powerpoint/2010/main" val="2600268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34" grpId="0"/>
      <p:bldP spid="35" grpId="0"/>
      <p:bldP spid="36" grpId="0"/>
      <p:bldP spid="37"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hthoek 5">
            <a:extLst>
              <a:ext uri="{FF2B5EF4-FFF2-40B4-BE49-F238E27FC236}">
                <a16:creationId xmlns:a16="http://schemas.microsoft.com/office/drawing/2014/main" id="{23E0425C-F523-7855-1FB4-8C357723ADDD}"/>
              </a:ext>
            </a:extLst>
          </p:cNvPr>
          <p:cNvSpPr/>
          <p:nvPr/>
        </p:nvSpPr>
        <p:spPr>
          <a:xfrm>
            <a:off x="467360" y="5394870"/>
            <a:ext cx="8940800" cy="803312"/>
          </a:xfrm>
          <a:prstGeom prst="rect">
            <a:avLst/>
          </a:prstGeom>
          <a:noFill/>
          <a:ln>
            <a:solidFill>
              <a:srgbClr val="18245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 name="Rechthoek 6">
            <a:extLst>
              <a:ext uri="{FF2B5EF4-FFF2-40B4-BE49-F238E27FC236}">
                <a16:creationId xmlns:a16="http://schemas.microsoft.com/office/drawing/2014/main" id="{E6C1FA58-F5C3-9F66-8E70-26B1249F78A4}"/>
              </a:ext>
            </a:extLst>
          </p:cNvPr>
          <p:cNvSpPr/>
          <p:nvPr/>
        </p:nvSpPr>
        <p:spPr>
          <a:xfrm>
            <a:off x="467360" y="5080000"/>
            <a:ext cx="8940800" cy="314869"/>
          </a:xfrm>
          <a:prstGeom prst="rect">
            <a:avLst/>
          </a:prstGeom>
          <a:solidFill>
            <a:srgbClr val="182456"/>
          </a:solidFill>
          <a:ln w="28575">
            <a:solidFill>
              <a:srgbClr val="18245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dirty="0"/>
              <a:t>Hardware</a:t>
            </a:r>
          </a:p>
        </p:txBody>
      </p:sp>
      <p:pic>
        <p:nvPicPr>
          <p:cNvPr id="13" name="Afbeelding 12">
            <a:extLst>
              <a:ext uri="{FF2B5EF4-FFF2-40B4-BE49-F238E27FC236}">
                <a16:creationId xmlns:a16="http://schemas.microsoft.com/office/drawing/2014/main" id="{9A6A0C6B-050E-B98D-ADD2-3FAB03DD9356}"/>
              </a:ext>
            </a:extLst>
          </p:cNvPr>
          <p:cNvPicPr>
            <a:picLocks noChangeAspect="1"/>
          </p:cNvPicPr>
          <p:nvPr/>
        </p:nvPicPr>
        <p:blipFill>
          <a:blip r:embed="rId3"/>
          <a:stretch>
            <a:fillRect/>
          </a:stretch>
        </p:blipFill>
        <p:spPr>
          <a:xfrm>
            <a:off x="2077355" y="5461302"/>
            <a:ext cx="990324" cy="641802"/>
          </a:xfrm>
          <a:prstGeom prst="rect">
            <a:avLst/>
          </a:prstGeom>
        </p:spPr>
      </p:pic>
      <p:pic>
        <p:nvPicPr>
          <p:cNvPr id="3074" name="Picture 2" descr="Semiconductor company AMD invests in Monroe County site | Rochester  Business Journal">
            <a:extLst>
              <a:ext uri="{FF2B5EF4-FFF2-40B4-BE49-F238E27FC236}">
                <a16:creationId xmlns:a16="http://schemas.microsoft.com/office/drawing/2014/main" id="{3163678D-332F-CB4F-D65B-3CFAC0A78AF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32424" y="5423431"/>
            <a:ext cx="2239935" cy="746188"/>
          </a:xfrm>
          <a:prstGeom prst="rect">
            <a:avLst/>
          </a:prstGeom>
          <a:noFill/>
          <a:extLst>
            <a:ext uri="{909E8E84-426E-40DD-AFC4-6F175D3DCCD1}">
              <a14:hiddenFill xmlns:a14="http://schemas.microsoft.com/office/drawing/2010/main">
                <a:solidFill>
                  <a:srgbClr val="FFFFFF"/>
                </a:solidFill>
              </a14:hiddenFill>
            </a:ext>
          </a:extLst>
        </p:spPr>
      </p:pic>
      <p:pic>
        <p:nvPicPr>
          <p:cNvPr id="14" name="Afbeelding 13">
            <a:extLst>
              <a:ext uri="{FF2B5EF4-FFF2-40B4-BE49-F238E27FC236}">
                <a16:creationId xmlns:a16="http://schemas.microsoft.com/office/drawing/2014/main" id="{323D7A5A-EA8F-20E1-5AF9-56CA99810492}"/>
              </a:ext>
            </a:extLst>
          </p:cNvPr>
          <p:cNvPicPr>
            <a:picLocks noChangeAspect="1"/>
          </p:cNvPicPr>
          <p:nvPr/>
        </p:nvPicPr>
        <p:blipFill>
          <a:blip r:embed="rId5"/>
          <a:stretch>
            <a:fillRect/>
          </a:stretch>
        </p:blipFill>
        <p:spPr>
          <a:xfrm>
            <a:off x="6865183" y="5448668"/>
            <a:ext cx="1212917" cy="695714"/>
          </a:xfrm>
          <a:prstGeom prst="rect">
            <a:avLst/>
          </a:prstGeom>
        </p:spPr>
      </p:pic>
      <p:grpSp>
        <p:nvGrpSpPr>
          <p:cNvPr id="15" name="Groep 14">
            <a:extLst>
              <a:ext uri="{FF2B5EF4-FFF2-40B4-BE49-F238E27FC236}">
                <a16:creationId xmlns:a16="http://schemas.microsoft.com/office/drawing/2014/main" id="{FF7EAB83-8574-A1E8-16A1-10BA344F7B10}"/>
              </a:ext>
            </a:extLst>
          </p:cNvPr>
          <p:cNvGrpSpPr/>
          <p:nvPr/>
        </p:nvGrpSpPr>
        <p:grpSpPr>
          <a:xfrm>
            <a:off x="481992" y="3518935"/>
            <a:ext cx="4455768" cy="1571134"/>
            <a:chOff x="6949440" y="4074160"/>
            <a:chExt cx="3953022" cy="1912380"/>
          </a:xfrm>
        </p:grpSpPr>
        <p:sp>
          <p:nvSpPr>
            <p:cNvPr id="16" name="Rechthoek 15">
              <a:extLst>
                <a:ext uri="{FF2B5EF4-FFF2-40B4-BE49-F238E27FC236}">
                  <a16:creationId xmlns:a16="http://schemas.microsoft.com/office/drawing/2014/main" id="{171BA7A9-6E91-E64E-CCE4-5B952A90C676}"/>
                </a:ext>
              </a:extLst>
            </p:cNvPr>
            <p:cNvSpPr/>
            <p:nvPr/>
          </p:nvSpPr>
          <p:spPr>
            <a:xfrm>
              <a:off x="6949440" y="4429760"/>
              <a:ext cx="3953022" cy="1556780"/>
            </a:xfrm>
            <a:prstGeom prst="rect">
              <a:avLst/>
            </a:prstGeom>
            <a:noFill/>
            <a:ln>
              <a:solidFill>
                <a:srgbClr val="18245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7" name="Rechthoek 16">
              <a:extLst>
                <a:ext uri="{FF2B5EF4-FFF2-40B4-BE49-F238E27FC236}">
                  <a16:creationId xmlns:a16="http://schemas.microsoft.com/office/drawing/2014/main" id="{2FD213E4-A596-36D7-9018-AC58792E2311}"/>
                </a:ext>
              </a:extLst>
            </p:cNvPr>
            <p:cNvSpPr/>
            <p:nvPr/>
          </p:nvSpPr>
          <p:spPr>
            <a:xfrm>
              <a:off x="6949440" y="4074160"/>
              <a:ext cx="3953022" cy="355600"/>
            </a:xfrm>
            <a:prstGeom prst="rect">
              <a:avLst/>
            </a:prstGeom>
            <a:solidFill>
              <a:srgbClr val="182456"/>
            </a:solidFill>
            <a:ln w="28575">
              <a:solidFill>
                <a:srgbClr val="18245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dirty="0"/>
                <a:t>Infrastructuur</a:t>
              </a:r>
            </a:p>
          </p:txBody>
        </p:sp>
      </p:grpSp>
      <p:grpSp>
        <p:nvGrpSpPr>
          <p:cNvPr id="18" name="Groep 17">
            <a:extLst>
              <a:ext uri="{FF2B5EF4-FFF2-40B4-BE49-F238E27FC236}">
                <a16:creationId xmlns:a16="http://schemas.microsoft.com/office/drawing/2014/main" id="{4F967961-7981-44EB-7200-15C5F116EC58}"/>
              </a:ext>
            </a:extLst>
          </p:cNvPr>
          <p:cNvGrpSpPr/>
          <p:nvPr/>
        </p:nvGrpSpPr>
        <p:grpSpPr>
          <a:xfrm>
            <a:off x="4937760" y="3518935"/>
            <a:ext cx="4470400" cy="1571133"/>
            <a:chOff x="6949440" y="4074160"/>
            <a:chExt cx="3953022" cy="1912380"/>
          </a:xfrm>
        </p:grpSpPr>
        <p:sp>
          <p:nvSpPr>
            <p:cNvPr id="19" name="Rechthoek 18">
              <a:extLst>
                <a:ext uri="{FF2B5EF4-FFF2-40B4-BE49-F238E27FC236}">
                  <a16:creationId xmlns:a16="http://schemas.microsoft.com/office/drawing/2014/main" id="{ED6CDBA2-462E-959C-2BEE-71DDF83F6ECE}"/>
                </a:ext>
              </a:extLst>
            </p:cNvPr>
            <p:cNvSpPr/>
            <p:nvPr/>
          </p:nvSpPr>
          <p:spPr>
            <a:xfrm>
              <a:off x="6949440" y="4429760"/>
              <a:ext cx="3953022" cy="1556780"/>
            </a:xfrm>
            <a:prstGeom prst="rect">
              <a:avLst/>
            </a:prstGeom>
            <a:noFill/>
            <a:ln>
              <a:solidFill>
                <a:srgbClr val="18245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0" name="Rechthoek 19">
              <a:extLst>
                <a:ext uri="{FF2B5EF4-FFF2-40B4-BE49-F238E27FC236}">
                  <a16:creationId xmlns:a16="http://schemas.microsoft.com/office/drawing/2014/main" id="{ECCBF423-331A-0F17-F140-23449D624D2F}"/>
                </a:ext>
              </a:extLst>
            </p:cNvPr>
            <p:cNvSpPr/>
            <p:nvPr/>
          </p:nvSpPr>
          <p:spPr>
            <a:xfrm>
              <a:off x="6949440" y="4074160"/>
              <a:ext cx="3953022" cy="355600"/>
            </a:xfrm>
            <a:prstGeom prst="rect">
              <a:avLst/>
            </a:prstGeom>
            <a:solidFill>
              <a:srgbClr val="182456"/>
            </a:solidFill>
            <a:ln w="28575">
              <a:solidFill>
                <a:srgbClr val="18245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dirty="0"/>
                <a:t>Ontwikkelgereedschap</a:t>
              </a:r>
            </a:p>
          </p:txBody>
        </p:sp>
      </p:grpSp>
      <p:pic>
        <p:nvPicPr>
          <p:cNvPr id="22" name="Picture 5">
            <a:extLst>
              <a:ext uri="{FF2B5EF4-FFF2-40B4-BE49-F238E27FC236}">
                <a16:creationId xmlns:a16="http://schemas.microsoft.com/office/drawing/2014/main" id="{16C1B6DB-1722-C19E-6C79-0CBE2356E38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44403" y="4006498"/>
            <a:ext cx="1145784" cy="396905"/>
          </a:xfrm>
          <a:prstGeom prst="rect">
            <a:avLst/>
          </a:prstGeom>
          <a:ln w="25400">
            <a:noFill/>
          </a:ln>
        </p:spPr>
      </p:pic>
      <p:pic>
        <p:nvPicPr>
          <p:cNvPr id="23" name="Picture 7">
            <a:extLst>
              <a:ext uri="{FF2B5EF4-FFF2-40B4-BE49-F238E27FC236}">
                <a16:creationId xmlns:a16="http://schemas.microsoft.com/office/drawing/2014/main" id="{B1426C8A-444F-77D7-7861-4717C41A3FD3}"/>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029423" y="4576913"/>
            <a:ext cx="1145784" cy="212124"/>
          </a:xfrm>
          <a:prstGeom prst="rect">
            <a:avLst/>
          </a:prstGeom>
          <a:ln w="25400">
            <a:noFill/>
          </a:ln>
        </p:spPr>
      </p:pic>
      <p:pic>
        <p:nvPicPr>
          <p:cNvPr id="24" name="Picture 4" descr="Colab: An easy way to learn and use TensorFlow — The TensorFlow Blog">
            <a:extLst>
              <a:ext uri="{FF2B5EF4-FFF2-40B4-BE49-F238E27FC236}">
                <a16:creationId xmlns:a16="http://schemas.microsoft.com/office/drawing/2014/main" id="{3DA0E1C3-5B53-3DE4-4BE3-F3AE8BEC7FE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250585" y="4647167"/>
            <a:ext cx="1245923" cy="382394"/>
          </a:xfrm>
          <a:prstGeom prst="rect">
            <a:avLst/>
          </a:prstGeom>
          <a:ln w="25400">
            <a:noFill/>
          </a:ln>
          <a:extLst>
            <a:ext uri="{909E8E84-426E-40DD-AFC4-6F175D3DCCD1}">
              <a14:hiddenFill xmlns:a14="http://schemas.microsoft.com/office/drawing/2010/main">
                <a:solidFill>
                  <a:srgbClr val="FFFFFF"/>
                </a:solidFill>
              </a14:hiddenFill>
            </a:ext>
          </a:extLst>
        </p:spPr>
      </p:pic>
      <p:pic>
        <p:nvPicPr>
          <p:cNvPr id="25" name="Picture 2" descr="Visual Studio Code - Wikipedia">
            <a:extLst>
              <a:ext uri="{FF2B5EF4-FFF2-40B4-BE49-F238E27FC236}">
                <a16:creationId xmlns:a16="http://schemas.microsoft.com/office/drawing/2014/main" id="{4300817F-D8AC-5E99-D704-0DD686792E5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419412" y="3889780"/>
            <a:ext cx="544348" cy="451528"/>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4" descr="Visual Studio - Wikipedia">
            <a:extLst>
              <a:ext uri="{FF2B5EF4-FFF2-40B4-BE49-F238E27FC236}">
                <a16:creationId xmlns:a16="http://schemas.microsoft.com/office/drawing/2014/main" id="{B5D21345-82D4-192F-FFDE-BA8DD6DAA2C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517400" y="3907120"/>
            <a:ext cx="628444" cy="521285"/>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6" descr="resources.jetbrains.com/storage/products/pychar...">
            <a:extLst>
              <a:ext uri="{FF2B5EF4-FFF2-40B4-BE49-F238E27FC236}">
                <a16:creationId xmlns:a16="http://schemas.microsoft.com/office/drawing/2014/main" id="{32CF22FF-5E12-5278-A79F-9DE9D67AF6FB}"/>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881511" y="4451536"/>
            <a:ext cx="628444" cy="521285"/>
          </a:xfrm>
          <a:prstGeom prst="rect">
            <a:avLst/>
          </a:prstGeom>
          <a:noFill/>
          <a:extLst>
            <a:ext uri="{909E8E84-426E-40DD-AFC4-6F175D3DCCD1}">
              <a14:hiddenFill xmlns:a14="http://schemas.microsoft.com/office/drawing/2010/main">
                <a:solidFill>
                  <a:srgbClr val="FFFFFF"/>
                </a:solidFill>
              </a14:hiddenFill>
            </a:ext>
          </a:extLst>
        </p:spPr>
      </p:pic>
      <p:pic>
        <p:nvPicPr>
          <p:cNvPr id="29" name="Afbeelding 28">
            <a:extLst>
              <a:ext uri="{FF2B5EF4-FFF2-40B4-BE49-F238E27FC236}">
                <a16:creationId xmlns:a16="http://schemas.microsoft.com/office/drawing/2014/main" id="{428141A2-C59C-10F0-1788-4E0B2DE36CAF}"/>
              </a:ext>
            </a:extLst>
          </p:cNvPr>
          <p:cNvPicPr>
            <a:picLocks noChangeAspect="1"/>
          </p:cNvPicPr>
          <p:nvPr/>
        </p:nvPicPr>
        <p:blipFill>
          <a:blip r:embed="rId12"/>
          <a:stretch>
            <a:fillRect/>
          </a:stretch>
        </p:blipFill>
        <p:spPr>
          <a:xfrm>
            <a:off x="683034" y="3932100"/>
            <a:ext cx="1465887" cy="809417"/>
          </a:xfrm>
          <a:prstGeom prst="rect">
            <a:avLst/>
          </a:prstGeom>
        </p:spPr>
      </p:pic>
      <p:pic>
        <p:nvPicPr>
          <p:cNvPr id="31" name="Afbeelding 30">
            <a:extLst>
              <a:ext uri="{FF2B5EF4-FFF2-40B4-BE49-F238E27FC236}">
                <a16:creationId xmlns:a16="http://schemas.microsoft.com/office/drawing/2014/main" id="{A749FCB8-254E-1B1B-453A-DDE990BCFDD3}"/>
              </a:ext>
            </a:extLst>
          </p:cNvPr>
          <p:cNvPicPr>
            <a:picLocks noChangeAspect="1"/>
          </p:cNvPicPr>
          <p:nvPr/>
        </p:nvPicPr>
        <p:blipFill>
          <a:blip r:embed="rId13"/>
          <a:stretch>
            <a:fillRect/>
          </a:stretch>
        </p:blipFill>
        <p:spPr>
          <a:xfrm>
            <a:off x="2078661" y="4385420"/>
            <a:ext cx="2210829" cy="604448"/>
          </a:xfrm>
          <a:prstGeom prst="rect">
            <a:avLst/>
          </a:prstGeom>
        </p:spPr>
      </p:pic>
      <p:pic>
        <p:nvPicPr>
          <p:cNvPr id="33" name="Afbeelding 32">
            <a:extLst>
              <a:ext uri="{FF2B5EF4-FFF2-40B4-BE49-F238E27FC236}">
                <a16:creationId xmlns:a16="http://schemas.microsoft.com/office/drawing/2014/main" id="{C20E943C-BAD5-F1C9-220D-DC281C4FC3B6}"/>
              </a:ext>
            </a:extLst>
          </p:cNvPr>
          <p:cNvPicPr>
            <a:picLocks noChangeAspect="1"/>
          </p:cNvPicPr>
          <p:nvPr/>
        </p:nvPicPr>
        <p:blipFill>
          <a:blip r:embed="rId14"/>
          <a:stretch>
            <a:fillRect/>
          </a:stretch>
        </p:blipFill>
        <p:spPr>
          <a:xfrm>
            <a:off x="2301166" y="3900126"/>
            <a:ext cx="2346446" cy="430835"/>
          </a:xfrm>
          <a:prstGeom prst="rect">
            <a:avLst/>
          </a:prstGeom>
        </p:spPr>
      </p:pic>
      <p:sp>
        <p:nvSpPr>
          <p:cNvPr id="35" name="Rechthoek 34">
            <a:extLst>
              <a:ext uri="{FF2B5EF4-FFF2-40B4-BE49-F238E27FC236}">
                <a16:creationId xmlns:a16="http://schemas.microsoft.com/office/drawing/2014/main" id="{FB65B0BE-3979-7953-37A7-0AAB1F320124}"/>
              </a:ext>
            </a:extLst>
          </p:cNvPr>
          <p:cNvSpPr/>
          <p:nvPr/>
        </p:nvSpPr>
        <p:spPr>
          <a:xfrm>
            <a:off x="481992" y="2683633"/>
            <a:ext cx="8940800" cy="836486"/>
          </a:xfrm>
          <a:prstGeom prst="rect">
            <a:avLst/>
          </a:prstGeom>
          <a:noFill/>
          <a:ln>
            <a:solidFill>
              <a:srgbClr val="18245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6" name="Rechthoek 35">
            <a:extLst>
              <a:ext uri="{FF2B5EF4-FFF2-40B4-BE49-F238E27FC236}">
                <a16:creationId xmlns:a16="http://schemas.microsoft.com/office/drawing/2014/main" id="{396E39FC-A3FC-64EF-57DA-62E646260DF7}"/>
              </a:ext>
            </a:extLst>
          </p:cNvPr>
          <p:cNvSpPr/>
          <p:nvPr/>
        </p:nvSpPr>
        <p:spPr>
          <a:xfrm>
            <a:off x="481992" y="2353481"/>
            <a:ext cx="8940800" cy="314869"/>
          </a:xfrm>
          <a:prstGeom prst="rect">
            <a:avLst/>
          </a:prstGeom>
          <a:solidFill>
            <a:srgbClr val="182456"/>
          </a:solidFill>
          <a:ln w="28575">
            <a:solidFill>
              <a:srgbClr val="18245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dirty="0"/>
              <a:t>Data opslag</a:t>
            </a:r>
          </a:p>
        </p:txBody>
      </p:sp>
      <p:pic>
        <p:nvPicPr>
          <p:cNvPr id="3076" name="Picture 4" descr="Customer story: Hugging Face | Observable">
            <a:extLst>
              <a:ext uri="{FF2B5EF4-FFF2-40B4-BE49-F238E27FC236}">
                <a16:creationId xmlns:a16="http://schemas.microsoft.com/office/drawing/2014/main" id="{3EF642A0-BC90-FCC0-559D-13BD80AE879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76677" y="1823274"/>
            <a:ext cx="1867126" cy="496442"/>
          </a:xfrm>
          <a:prstGeom prst="rect">
            <a:avLst/>
          </a:prstGeom>
          <a:noFill/>
          <a:extLst>
            <a:ext uri="{909E8E84-426E-40DD-AFC4-6F175D3DCCD1}">
              <a14:hiddenFill xmlns:a14="http://schemas.microsoft.com/office/drawing/2010/main">
                <a:solidFill>
                  <a:srgbClr val="FFFFFF"/>
                </a:solidFill>
              </a14:hiddenFill>
            </a:ext>
          </a:extLst>
        </p:spPr>
      </p:pic>
      <p:sp>
        <p:nvSpPr>
          <p:cNvPr id="42" name="Rechthoek 41">
            <a:extLst>
              <a:ext uri="{FF2B5EF4-FFF2-40B4-BE49-F238E27FC236}">
                <a16:creationId xmlns:a16="http://schemas.microsoft.com/office/drawing/2014/main" id="{66B747E6-D141-AEF5-5F85-B3DA9A0D784E}"/>
              </a:ext>
            </a:extLst>
          </p:cNvPr>
          <p:cNvSpPr/>
          <p:nvPr/>
        </p:nvSpPr>
        <p:spPr>
          <a:xfrm>
            <a:off x="481992" y="1546729"/>
            <a:ext cx="8940800" cy="836486"/>
          </a:xfrm>
          <a:prstGeom prst="rect">
            <a:avLst/>
          </a:prstGeom>
          <a:noFill/>
          <a:ln>
            <a:solidFill>
              <a:srgbClr val="18245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3" name="Rechthoek 42">
            <a:extLst>
              <a:ext uri="{FF2B5EF4-FFF2-40B4-BE49-F238E27FC236}">
                <a16:creationId xmlns:a16="http://schemas.microsoft.com/office/drawing/2014/main" id="{B08BD63F-4A8A-84C8-A830-B55B215DF80C}"/>
              </a:ext>
            </a:extLst>
          </p:cNvPr>
          <p:cNvSpPr/>
          <p:nvPr/>
        </p:nvSpPr>
        <p:spPr>
          <a:xfrm>
            <a:off x="467360" y="1428701"/>
            <a:ext cx="8940800" cy="314869"/>
          </a:xfrm>
          <a:prstGeom prst="rect">
            <a:avLst/>
          </a:prstGeom>
          <a:solidFill>
            <a:srgbClr val="182456"/>
          </a:solidFill>
          <a:ln w="28575">
            <a:solidFill>
              <a:srgbClr val="18245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dirty="0"/>
              <a:t>AI middleware</a:t>
            </a:r>
          </a:p>
        </p:txBody>
      </p:sp>
      <p:sp>
        <p:nvSpPr>
          <p:cNvPr id="53" name="Rechthoek 52">
            <a:extLst>
              <a:ext uri="{FF2B5EF4-FFF2-40B4-BE49-F238E27FC236}">
                <a16:creationId xmlns:a16="http://schemas.microsoft.com/office/drawing/2014/main" id="{F5C0953D-D54B-9A19-0126-A0D08B5EB2A0}"/>
              </a:ext>
            </a:extLst>
          </p:cNvPr>
          <p:cNvSpPr/>
          <p:nvPr/>
        </p:nvSpPr>
        <p:spPr>
          <a:xfrm>
            <a:off x="481992" y="589867"/>
            <a:ext cx="8940800" cy="836486"/>
          </a:xfrm>
          <a:prstGeom prst="rect">
            <a:avLst/>
          </a:prstGeom>
          <a:noFill/>
          <a:ln>
            <a:solidFill>
              <a:srgbClr val="18245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4" name="Rechthoek 53">
            <a:extLst>
              <a:ext uri="{FF2B5EF4-FFF2-40B4-BE49-F238E27FC236}">
                <a16:creationId xmlns:a16="http://schemas.microsoft.com/office/drawing/2014/main" id="{47A33A4A-14A5-C048-AB82-7C2F5A5B1286}"/>
              </a:ext>
            </a:extLst>
          </p:cNvPr>
          <p:cNvSpPr/>
          <p:nvPr/>
        </p:nvSpPr>
        <p:spPr>
          <a:xfrm>
            <a:off x="481992" y="259715"/>
            <a:ext cx="8940800" cy="314869"/>
          </a:xfrm>
          <a:prstGeom prst="rect">
            <a:avLst/>
          </a:prstGeom>
          <a:solidFill>
            <a:srgbClr val="FF0000"/>
          </a:solidFill>
          <a:ln w="28575">
            <a:solidFill>
              <a:srgbClr val="18245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dirty="0"/>
              <a:t>AI toepassingen</a:t>
            </a:r>
          </a:p>
        </p:txBody>
      </p:sp>
      <p:pic>
        <p:nvPicPr>
          <p:cNvPr id="57" name="Afbeelding 56">
            <a:extLst>
              <a:ext uri="{FF2B5EF4-FFF2-40B4-BE49-F238E27FC236}">
                <a16:creationId xmlns:a16="http://schemas.microsoft.com/office/drawing/2014/main" id="{A6D421D6-CD4A-791C-B43B-8D942177A9CB}"/>
              </a:ext>
            </a:extLst>
          </p:cNvPr>
          <p:cNvPicPr>
            <a:picLocks noChangeAspect="1"/>
          </p:cNvPicPr>
          <p:nvPr/>
        </p:nvPicPr>
        <p:blipFill>
          <a:blip r:embed="rId16"/>
          <a:stretch>
            <a:fillRect/>
          </a:stretch>
        </p:blipFill>
        <p:spPr>
          <a:xfrm>
            <a:off x="803387" y="2773537"/>
            <a:ext cx="612590" cy="587963"/>
          </a:xfrm>
          <a:prstGeom prst="rect">
            <a:avLst/>
          </a:prstGeom>
        </p:spPr>
      </p:pic>
      <p:pic>
        <p:nvPicPr>
          <p:cNvPr id="3080" name="Picture 8" descr="SQL Server 2008 R2 Reporting Services | element61">
            <a:extLst>
              <a:ext uri="{FF2B5EF4-FFF2-40B4-BE49-F238E27FC236}">
                <a16:creationId xmlns:a16="http://schemas.microsoft.com/office/drawing/2014/main" id="{7FF39FE3-BBE3-F22E-C27A-3F4B83839332}"/>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714171" y="2781461"/>
            <a:ext cx="1645920" cy="603933"/>
          </a:xfrm>
          <a:prstGeom prst="rect">
            <a:avLst/>
          </a:prstGeom>
          <a:noFill/>
          <a:extLst>
            <a:ext uri="{909E8E84-426E-40DD-AFC4-6F175D3DCCD1}">
              <a14:hiddenFill xmlns:a14="http://schemas.microsoft.com/office/drawing/2010/main">
                <a:solidFill>
                  <a:srgbClr val="FFFFFF"/>
                </a:solidFill>
              </a14:hiddenFill>
            </a:ext>
          </a:extLst>
        </p:spPr>
      </p:pic>
      <p:pic>
        <p:nvPicPr>
          <p:cNvPr id="58" name="Afbeelding 57">
            <a:extLst>
              <a:ext uri="{FF2B5EF4-FFF2-40B4-BE49-F238E27FC236}">
                <a16:creationId xmlns:a16="http://schemas.microsoft.com/office/drawing/2014/main" id="{28454647-6BEF-86D5-9296-3930A14C8EF1}"/>
              </a:ext>
            </a:extLst>
          </p:cNvPr>
          <p:cNvPicPr>
            <a:picLocks noChangeAspect="1"/>
          </p:cNvPicPr>
          <p:nvPr/>
        </p:nvPicPr>
        <p:blipFill>
          <a:blip r:embed="rId18"/>
          <a:stretch>
            <a:fillRect/>
          </a:stretch>
        </p:blipFill>
        <p:spPr>
          <a:xfrm>
            <a:off x="3598180" y="2786973"/>
            <a:ext cx="946468" cy="666427"/>
          </a:xfrm>
          <a:prstGeom prst="rect">
            <a:avLst/>
          </a:prstGeom>
        </p:spPr>
      </p:pic>
      <p:pic>
        <p:nvPicPr>
          <p:cNvPr id="62" name="Afbeelding 61">
            <a:extLst>
              <a:ext uri="{FF2B5EF4-FFF2-40B4-BE49-F238E27FC236}">
                <a16:creationId xmlns:a16="http://schemas.microsoft.com/office/drawing/2014/main" id="{EBB5F1E7-0956-0A78-203B-7441FB56DB4F}"/>
              </a:ext>
            </a:extLst>
          </p:cNvPr>
          <p:cNvPicPr>
            <a:picLocks noChangeAspect="1"/>
          </p:cNvPicPr>
          <p:nvPr/>
        </p:nvPicPr>
        <p:blipFill>
          <a:blip r:embed="rId19"/>
          <a:stretch>
            <a:fillRect/>
          </a:stretch>
        </p:blipFill>
        <p:spPr>
          <a:xfrm>
            <a:off x="4786752" y="3067518"/>
            <a:ext cx="1455882" cy="354946"/>
          </a:xfrm>
          <a:prstGeom prst="rect">
            <a:avLst/>
          </a:prstGeom>
        </p:spPr>
      </p:pic>
      <p:pic>
        <p:nvPicPr>
          <p:cNvPr id="3072" name="Afbeelding 3071">
            <a:extLst>
              <a:ext uri="{FF2B5EF4-FFF2-40B4-BE49-F238E27FC236}">
                <a16:creationId xmlns:a16="http://schemas.microsoft.com/office/drawing/2014/main" id="{576F7778-5137-D9D1-37BE-8715EF794F7C}"/>
              </a:ext>
            </a:extLst>
          </p:cNvPr>
          <p:cNvPicPr>
            <a:picLocks noChangeAspect="1"/>
          </p:cNvPicPr>
          <p:nvPr/>
        </p:nvPicPr>
        <p:blipFill>
          <a:blip r:embed="rId20"/>
          <a:stretch>
            <a:fillRect/>
          </a:stretch>
        </p:blipFill>
        <p:spPr>
          <a:xfrm>
            <a:off x="6391731" y="2856911"/>
            <a:ext cx="1562458" cy="381830"/>
          </a:xfrm>
          <a:prstGeom prst="rect">
            <a:avLst/>
          </a:prstGeom>
        </p:spPr>
      </p:pic>
      <p:pic>
        <p:nvPicPr>
          <p:cNvPr id="3075" name="Afbeelding 3074">
            <a:extLst>
              <a:ext uri="{FF2B5EF4-FFF2-40B4-BE49-F238E27FC236}">
                <a16:creationId xmlns:a16="http://schemas.microsoft.com/office/drawing/2014/main" id="{C6478D1C-DD2A-B5B3-6B93-FFA219568910}"/>
              </a:ext>
            </a:extLst>
          </p:cNvPr>
          <p:cNvPicPr>
            <a:picLocks noChangeAspect="1"/>
          </p:cNvPicPr>
          <p:nvPr/>
        </p:nvPicPr>
        <p:blipFill>
          <a:blip r:embed="rId21"/>
          <a:stretch>
            <a:fillRect/>
          </a:stretch>
        </p:blipFill>
        <p:spPr>
          <a:xfrm>
            <a:off x="7949100" y="2826886"/>
            <a:ext cx="1196744" cy="607961"/>
          </a:xfrm>
          <a:prstGeom prst="rect">
            <a:avLst/>
          </a:prstGeom>
        </p:spPr>
      </p:pic>
      <p:pic>
        <p:nvPicPr>
          <p:cNvPr id="3086" name="Picture 14" descr="Computer Vision Platform and AI Software Company | Landing AI">
            <a:extLst>
              <a:ext uri="{FF2B5EF4-FFF2-40B4-BE49-F238E27FC236}">
                <a16:creationId xmlns:a16="http://schemas.microsoft.com/office/drawing/2014/main" id="{B55C1390-2DA3-06DE-486A-09C7F281FE7E}"/>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3278705" y="1876762"/>
            <a:ext cx="1964255" cy="343836"/>
          </a:xfrm>
          <a:prstGeom prst="rect">
            <a:avLst/>
          </a:prstGeom>
          <a:noFill/>
          <a:extLst>
            <a:ext uri="{909E8E84-426E-40DD-AFC4-6F175D3DCCD1}">
              <a14:hiddenFill xmlns:a14="http://schemas.microsoft.com/office/drawing/2010/main">
                <a:solidFill>
                  <a:srgbClr val="FFFFFF"/>
                </a:solidFill>
              </a14:hiddenFill>
            </a:ext>
          </a:extLst>
        </p:spPr>
      </p:pic>
      <p:grpSp>
        <p:nvGrpSpPr>
          <p:cNvPr id="3085" name="Groep 3084">
            <a:extLst>
              <a:ext uri="{FF2B5EF4-FFF2-40B4-BE49-F238E27FC236}">
                <a16:creationId xmlns:a16="http://schemas.microsoft.com/office/drawing/2014/main" id="{48681117-AC03-C9F7-54A1-B7FFB6A63653}"/>
              </a:ext>
            </a:extLst>
          </p:cNvPr>
          <p:cNvGrpSpPr/>
          <p:nvPr/>
        </p:nvGrpSpPr>
        <p:grpSpPr>
          <a:xfrm>
            <a:off x="9695362" y="1997049"/>
            <a:ext cx="2258038" cy="2101553"/>
            <a:chOff x="9933962" y="2239755"/>
            <a:chExt cx="2258038" cy="2101553"/>
          </a:xfrm>
        </p:grpSpPr>
        <p:sp>
          <p:nvSpPr>
            <p:cNvPr id="3081" name="Rechthoek 3080">
              <a:extLst>
                <a:ext uri="{FF2B5EF4-FFF2-40B4-BE49-F238E27FC236}">
                  <a16:creationId xmlns:a16="http://schemas.microsoft.com/office/drawing/2014/main" id="{F899B95F-6E23-F79E-A241-7F3F99F68EDB}"/>
                </a:ext>
              </a:extLst>
            </p:cNvPr>
            <p:cNvSpPr/>
            <p:nvPr/>
          </p:nvSpPr>
          <p:spPr>
            <a:xfrm>
              <a:off x="9933962" y="2239755"/>
              <a:ext cx="2258038" cy="210155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grpSp>
          <p:nvGrpSpPr>
            <p:cNvPr id="3079" name="Groep 3078">
              <a:extLst>
                <a:ext uri="{FF2B5EF4-FFF2-40B4-BE49-F238E27FC236}">
                  <a16:creationId xmlns:a16="http://schemas.microsoft.com/office/drawing/2014/main" id="{A767BD1B-5117-C6BF-6E17-41AFC35C6EAD}"/>
                </a:ext>
              </a:extLst>
            </p:cNvPr>
            <p:cNvGrpSpPr/>
            <p:nvPr/>
          </p:nvGrpSpPr>
          <p:grpSpPr>
            <a:xfrm>
              <a:off x="10020897" y="2381887"/>
              <a:ext cx="2031205" cy="1882546"/>
              <a:chOff x="10020897" y="2381887"/>
              <a:chExt cx="2031205" cy="1882546"/>
            </a:xfrm>
          </p:grpSpPr>
          <p:pic>
            <p:nvPicPr>
              <p:cNvPr id="38" name="Afbeelding 37">
                <a:extLst>
                  <a:ext uri="{FF2B5EF4-FFF2-40B4-BE49-F238E27FC236}">
                    <a16:creationId xmlns:a16="http://schemas.microsoft.com/office/drawing/2014/main" id="{94841186-0A5B-0A1F-DFC6-B24ADA9C4DD9}"/>
                  </a:ext>
                </a:extLst>
              </p:cNvPr>
              <p:cNvPicPr>
                <a:picLocks noChangeAspect="1"/>
              </p:cNvPicPr>
              <p:nvPr/>
            </p:nvPicPr>
            <p:blipFill>
              <a:blip r:embed="rId23"/>
              <a:stretch>
                <a:fillRect/>
              </a:stretch>
            </p:blipFill>
            <p:spPr>
              <a:xfrm>
                <a:off x="10020897" y="2381887"/>
                <a:ext cx="1964255" cy="368056"/>
              </a:xfrm>
              <a:prstGeom prst="rect">
                <a:avLst/>
              </a:prstGeom>
            </p:spPr>
          </p:pic>
          <p:pic>
            <p:nvPicPr>
              <p:cNvPr id="50" name="Afbeelding 49">
                <a:extLst>
                  <a:ext uri="{FF2B5EF4-FFF2-40B4-BE49-F238E27FC236}">
                    <a16:creationId xmlns:a16="http://schemas.microsoft.com/office/drawing/2014/main" id="{6BFA775D-FAF2-17E1-D522-A85AB3931207}"/>
                  </a:ext>
                </a:extLst>
              </p:cNvPr>
              <p:cNvPicPr>
                <a:picLocks noChangeAspect="1"/>
              </p:cNvPicPr>
              <p:nvPr/>
            </p:nvPicPr>
            <p:blipFill>
              <a:blip r:embed="rId24"/>
              <a:stretch>
                <a:fillRect/>
              </a:stretch>
            </p:blipFill>
            <p:spPr>
              <a:xfrm>
                <a:off x="10087847" y="3267476"/>
                <a:ext cx="1964255" cy="439264"/>
              </a:xfrm>
              <a:prstGeom prst="rect">
                <a:avLst/>
              </a:prstGeom>
            </p:spPr>
          </p:pic>
          <p:pic>
            <p:nvPicPr>
              <p:cNvPr id="60" name="Afbeelding 59">
                <a:extLst>
                  <a:ext uri="{FF2B5EF4-FFF2-40B4-BE49-F238E27FC236}">
                    <a16:creationId xmlns:a16="http://schemas.microsoft.com/office/drawing/2014/main" id="{7508E871-01DF-C8C0-039B-62AC33D0AAFB}"/>
                  </a:ext>
                </a:extLst>
              </p:cNvPr>
              <p:cNvPicPr>
                <a:picLocks noChangeAspect="1"/>
              </p:cNvPicPr>
              <p:nvPr/>
            </p:nvPicPr>
            <p:blipFill>
              <a:blip r:embed="rId25"/>
              <a:stretch>
                <a:fillRect/>
              </a:stretch>
            </p:blipFill>
            <p:spPr>
              <a:xfrm>
                <a:off x="10181098" y="2807853"/>
                <a:ext cx="1643854" cy="441731"/>
              </a:xfrm>
              <a:prstGeom prst="rect">
                <a:avLst/>
              </a:prstGeom>
            </p:spPr>
          </p:pic>
          <p:pic>
            <p:nvPicPr>
              <p:cNvPr id="3088" name="Picture 16" descr="Ensuring the Continued Growth of pandas - CZI">
                <a:extLst>
                  <a:ext uri="{FF2B5EF4-FFF2-40B4-BE49-F238E27FC236}">
                    <a16:creationId xmlns:a16="http://schemas.microsoft.com/office/drawing/2014/main" id="{EADB80B4-E061-0BC1-22B2-8A4788077579}"/>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10181098" y="3584432"/>
                <a:ext cx="1677613" cy="680001"/>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3084" name="Groep 3083">
            <a:extLst>
              <a:ext uri="{FF2B5EF4-FFF2-40B4-BE49-F238E27FC236}">
                <a16:creationId xmlns:a16="http://schemas.microsoft.com/office/drawing/2014/main" id="{8011D6C4-E731-B976-6155-D176BDB543EA}"/>
              </a:ext>
            </a:extLst>
          </p:cNvPr>
          <p:cNvGrpSpPr/>
          <p:nvPr/>
        </p:nvGrpSpPr>
        <p:grpSpPr>
          <a:xfrm>
            <a:off x="9715682" y="4599236"/>
            <a:ext cx="2258038" cy="1591266"/>
            <a:chOff x="9933962" y="4372655"/>
            <a:chExt cx="2258038" cy="1591266"/>
          </a:xfrm>
        </p:grpSpPr>
        <p:grpSp>
          <p:nvGrpSpPr>
            <p:cNvPr id="46" name="Group 25">
              <a:extLst>
                <a:ext uri="{FF2B5EF4-FFF2-40B4-BE49-F238E27FC236}">
                  <a16:creationId xmlns:a16="http://schemas.microsoft.com/office/drawing/2014/main" id="{12CC0F06-3A33-55A6-CED4-78A161C9AFE4}"/>
                </a:ext>
              </a:extLst>
            </p:cNvPr>
            <p:cNvGrpSpPr/>
            <p:nvPr/>
          </p:nvGrpSpPr>
          <p:grpSpPr>
            <a:xfrm>
              <a:off x="10237230" y="4530497"/>
              <a:ext cx="1704798" cy="1323660"/>
              <a:chOff x="5019076" y="2901231"/>
              <a:chExt cx="2399888" cy="1973955"/>
            </a:xfrm>
          </p:grpSpPr>
          <p:pic>
            <p:nvPicPr>
              <p:cNvPr id="47" name="Picture 2" descr="coursera-logo-nobg | Pop Up Gelato">
                <a:extLst>
                  <a:ext uri="{FF2B5EF4-FFF2-40B4-BE49-F238E27FC236}">
                    <a16:creationId xmlns:a16="http://schemas.microsoft.com/office/drawing/2014/main" id="{F5A07BDC-13E6-1079-62FE-9C39B3B4F326}"/>
                  </a:ext>
                </a:extLst>
              </p:cNvPr>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5038954" y="2901231"/>
                <a:ext cx="2380010" cy="447551"/>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48" name="Picture 2" descr="Online Courses - Learn Anything, On Your Schedule | Udemy">
                <a:extLst>
                  <a:ext uri="{FF2B5EF4-FFF2-40B4-BE49-F238E27FC236}">
                    <a16:creationId xmlns:a16="http://schemas.microsoft.com/office/drawing/2014/main" id="{F941656A-9EC7-3DB9-B98E-2901BB6388AD}"/>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5019076" y="3225874"/>
                <a:ext cx="2380010" cy="1014076"/>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49" name="Picture 24">
                <a:extLst>
                  <a:ext uri="{FF2B5EF4-FFF2-40B4-BE49-F238E27FC236}">
                    <a16:creationId xmlns:a16="http://schemas.microsoft.com/office/drawing/2014/main" id="{D2FF5EE8-6A0D-C0D2-A3C4-696EB18E5A34}"/>
                  </a:ext>
                </a:extLst>
              </p:cNvPr>
              <p:cNvPicPr>
                <a:picLocks noChangeAspect="1"/>
              </p:cNvPicPr>
              <p:nvPr/>
            </p:nvPicPr>
            <p:blipFill>
              <a:blip r:embed="rId29"/>
              <a:stretch>
                <a:fillRect/>
              </a:stretch>
            </p:blipFill>
            <p:spPr>
              <a:xfrm>
                <a:off x="5497553" y="4057214"/>
                <a:ext cx="1274315" cy="817972"/>
              </a:xfrm>
              <a:prstGeom prst="rect">
                <a:avLst/>
              </a:prstGeom>
            </p:spPr>
          </p:pic>
        </p:grpSp>
        <p:sp>
          <p:nvSpPr>
            <p:cNvPr id="3083" name="Rechthoek 3082">
              <a:extLst>
                <a:ext uri="{FF2B5EF4-FFF2-40B4-BE49-F238E27FC236}">
                  <a16:creationId xmlns:a16="http://schemas.microsoft.com/office/drawing/2014/main" id="{2E1DCDDB-01FB-5BF5-1CB6-D2F0776C628C}"/>
                </a:ext>
              </a:extLst>
            </p:cNvPr>
            <p:cNvSpPr/>
            <p:nvPr/>
          </p:nvSpPr>
          <p:spPr>
            <a:xfrm>
              <a:off x="9933962" y="4372655"/>
              <a:ext cx="2258038" cy="159126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grpSp>
      <p:pic>
        <p:nvPicPr>
          <p:cNvPr id="3090" name="Picture 18">
            <a:extLst>
              <a:ext uri="{FF2B5EF4-FFF2-40B4-BE49-F238E27FC236}">
                <a16:creationId xmlns:a16="http://schemas.microsoft.com/office/drawing/2014/main" id="{88D9E5E4-D55E-0071-5B07-B58215C5B99D}"/>
              </a:ext>
            </a:extLst>
          </p:cNvPr>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6317240" y="1917810"/>
            <a:ext cx="1242201" cy="336429"/>
          </a:xfrm>
          <a:prstGeom prst="rect">
            <a:avLst/>
          </a:prstGeom>
          <a:noFill/>
          <a:extLst>
            <a:ext uri="{909E8E84-426E-40DD-AFC4-6F175D3DCCD1}">
              <a14:hiddenFill xmlns:a14="http://schemas.microsoft.com/office/drawing/2010/main">
                <a:solidFill>
                  <a:srgbClr val="FFFFFF"/>
                </a:solidFill>
              </a14:hiddenFill>
            </a:ext>
          </a:extLst>
        </p:spPr>
      </p:pic>
      <p:pic>
        <p:nvPicPr>
          <p:cNvPr id="3087" name="Afbeelding 3086">
            <a:extLst>
              <a:ext uri="{FF2B5EF4-FFF2-40B4-BE49-F238E27FC236}">
                <a16:creationId xmlns:a16="http://schemas.microsoft.com/office/drawing/2014/main" id="{A7C55200-87D7-46EF-D53B-DE96C1E8AC88}"/>
              </a:ext>
            </a:extLst>
          </p:cNvPr>
          <p:cNvPicPr>
            <a:picLocks noChangeAspect="1"/>
          </p:cNvPicPr>
          <p:nvPr/>
        </p:nvPicPr>
        <p:blipFill>
          <a:blip r:embed="rId31"/>
          <a:stretch>
            <a:fillRect/>
          </a:stretch>
        </p:blipFill>
        <p:spPr>
          <a:xfrm>
            <a:off x="9715682" y="302634"/>
            <a:ext cx="2216150" cy="1236921"/>
          </a:xfrm>
          <a:prstGeom prst="rect">
            <a:avLst/>
          </a:prstGeom>
          <a:ln w="19050">
            <a:solidFill>
              <a:srgbClr val="182456"/>
            </a:solidFill>
          </a:ln>
        </p:spPr>
      </p:pic>
      <p:pic>
        <p:nvPicPr>
          <p:cNvPr id="3089" name="Afbeelding 3088">
            <a:extLst>
              <a:ext uri="{FF2B5EF4-FFF2-40B4-BE49-F238E27FC236}">
                <a16:creationId xmlns:a16="http://schemas.microsoft.com/office/drawing/2014/main" id="{0AAC5A5D-7A07-F8BD-B1C2-5CB8CB452176}"/>
              </a:ext>
            </a:extLst>
          </p:cNvPr>
          <p:cNvPicPr>
            <a:picLocks noChangeAspect="1"/>
          </p:cNvPicPr>
          <p:nvPr/>
        </p:nvPicPr>
        <p:blipFill>
          <a:blip r:embed="rId32"/>
          <a:stretch>
            <a:fillRect/>
          </a:stretch>
        </p:blipFill>
        <p:spPr>
          <a:xfrm>
            <a:off x="720143" y="748163"/>
            <a:ext cx="1816988" cy="532377"/>
          </a:xfrm>
          <a:prstGeom prst="rect">
            <a:avLst/>
          </a:prstGeom>
        </p:spPr>
      </p:pic>
      <p:pic>
        <p:nvPicPr>
          <p:cNvPr id="3091" name="Afbeelding 3090">
            <a:extLst>
              <a:ext uri="{FF2B5EF4-FFF2-40B4-BE49-F238E27FC236}">
                <a16:creationId xmlns:a16="http://schemas.microsoft.com/office/drawing/2014/main" id="{9D8DECBF-EBF2-B872-D2E8-F5001283E0D5}"/>
              </a:ext>
            </a:extLst>
          </p:cNvPr>
          <p:cNvPicPr>
            <a:picLocks noChangeAspect="1"/>
          </p:cNvPicPr>
          <p:nvPr/>
        </p:nvPicPr>
        <p:blipFill>
          <a:blip r:embed="rId33"/>
          <a:stretch>
            <a:fillRect/>
          </a:stretch>
        </p:blipFill>
        <p:spPr>
          <a:xfrm>
            <a:off x="2668306" y="726263"/>
            <a:ext cx="1581438" cy="557426"/>
          </a:xfrm>
          <a:prstGeom prst="rect">
            <a:avLst/>
          </a:prstGeom>
        </p:spPr>
      </p:pic>
      <p:sp>
        <p:nvSpPr>
          <p:cNvPr id="3092" name="Tekstvak 3091">
            <a:extLst>
              <a:ext uri="{FF2B5EF4-FFF2-40B4-BE49-F238E27FC236}">
                <a16:creationId xmlns:a16="http://schemas.microsoft.com/office/drawing/2014/main" id="{583A1B8D-131B-42F3-3846-41930EEE31AD}"/>
              </a:ext>
            </a:extLst>
          </p:cNvPr>
          <p:cNvSpPr txBox="1"/>
          <p:nvPr/>
        </p:nvSpPr>
        <p:spPr>
          <a:xfrm>
            <a:off x="6827062" y="790097"/>
            <a:ext cx="2244076" cy="400110"/>
          </a:xfrm>
          <a:prstGeom prst="rect">
            <a:avLst/>
          </a:prstGeom>
          <a:noFill/>
          <a:ln>
            <a:solidFill>
              <a:schemeClr val="accent6">
                <a:lumMod val="75000"/>
              </a:schemeClr>
            </a:solidFill>
          </a:ln>
        </p:spPr>
        <p:txBody>
          <a:bodyPr wrap="none" rtlCol="0">
            <a:spAutoFit/>
          </a:bodyPr>
          <a:lstStyle/>
          <a:p>
            <a:r>
              <a:rPr lang="nl-NL" sz="2000" b="1" dirty="0">
                <a:solidFill>
                  <a:schemeClr val="bg2">
                    <a:lumMod val="50000"/>
                  </a:schemeClr>
                </a:solidFill>
              </a:rPr>
              <a:t>Eigen AI toepassing</a:t>
            </a:r>
          </a:p>
        </p:txBody>
      </p:sp>
      <p:pic>
        <p:nvPicPr>
          <p:cNvPr id="3094" name="Afbeelding 3093">
            <a:extLst>
              <a:ext uri="{FF2B5EF4-FFF2-40B4-BE49-F238E27FC236}">
                <a16:creationId xmlns:a16="http://schemas.microsoft.com/office/drawing/2014/main" id="{B34A5C9F-67BA-44C4-751D-0C03EACFBB40}"/>
              </a:ext>
            </a:extLst>
          </p:cNvPr>
          <p:cNvPicPr>
            <a:picLocks noChangeAspect="1"/>
          </p:cNvPicPr>
          <p:nvPr/>
        </p:nvPicPr>
        <p:blipFill>
          <a:blip r:embed="rId34"/>
          <a:stretch>
            <a:fillRect/>
          </a:stretch>
        </p:blipFill>
        <p:spPr>
          <a:xfrm>
            <a:off x="8195733" y="1811969"/>
            <a:ext cx="543698" cy="440137"/>
          </a:xfrm>
          <a:prstGeom prst="rect">
            <a:avLst/>
          </a:prstGeom>
        </p:spPr>
      </p:pic>
      <p:pic>
        <p:nvPicPr>
          <p:cNvPr id="3097" name="Afbeelding 3096">
            <a:extLst>
              <a:ext uri="{FF2B5EF4-FFF2-40B4-BE49-F238E27FC236}">
                <a16:creationId xmlns:a16="http://schemas.microsoft.com/office/drawing/2014/main" id="{6DF1922B-A55D-2D58-D42E-459744B2B885}"/>
              </a:ext>
            </a:extLst>
          </p:cNvPr>
          <p:cNvPicPr>
            <a:picLocks noChangeAspect="1"/>
          </p:cNvPicPr>
          <p:nvPr/>
        </p:nvPicPr>
        <p:blipFill>
          <a:blip r:embed="rId35"/>
          <a:stretch>
            <a:fillRect/>
          </a:stretch>
        </p:blipFill>
        <p:spPr>
          <a:xfrm>
            <a:off x="4490344" y="788380"/>
            <a:ext cx="1943614" cy="438187"/>
          </a:xfrm>
          <a:prstGeom prst="rect">
            <a:avLst/>
          </a:prstGeom>
        </p:spPr>
      </p:pic>
      <p:pic>
        <p:nvPicPr>
          <p:cNvPr id="3" name="Afbeelding 2">
            <a:extLst>
              <a:ext uri="{FF2B5EF4-FFF2-40B4-BE49-F238E27FC236}">
                <a16:creationId xmlns:a16="http://schemas.microsoft.com/office/drawing/2014/main" id="{5A51EEF7-5B55-6BB0-DA50-1E481EDA1DA3}"/>
              </a:ext>
            </a:extLst>
          </p:cNvPr>
          <p:cNvPicPr>
            <a:picLocks noChangeAspect="1"/>
          </p:cNvPicPr>
          <p:nvPr/>
        </p:nvPicPr>
        <p:blipFill>
          <a:blip r:embed="rId36"/>
          <a:stretch>
            <a:fillRect/>
          </a:stretch>
        </p:blipFill>
        <p:spPr>
          <a:xfrm>
            <a:off x="4740863" y="3858602"/>
            <a:ext cx="1194578" cy="543640"/>
          </a:xfrm>
          <a:prstGeom prst="rect">
            <a:avLst/>
          </a:prstGeom>
        </p:spPr>
      </p:pic>
    </p:spTree>
    <p:extLst>
      <p:ext uri="{BB962C8B-B14F-4D97-AF65-F5344CB8AC3E}">
        <p14:creationId xmlns:p14="http://schemas.microsoft.com/office/powerpoint/2010/main" val="16252517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EA73EC-B861-26F8-10F9-9E1158E17723}"/>
              </a:ext>
            </a:extLst>
          </p:cNvPr>
          <p:cNvSpPr>
            <a:spLocks noGrp="1"/>
          </p:cNvSpPr>
          <p:nvPr>
            <p:ph type="title"/>
          </p:nvPr>
        </p:nvSpPr>
        <p:spPr/>
        <p:txBody>
          <a:bodyPr/>
          <a:lstStyle/>
          <a:p>
            <a:r>
              <a:rPr lang="en-US" dirty="0" err="1"/>
              <a:t>Zelf</a:t>
            </a:r>
            <a:r>
              <a:rPr lang="en-US" dirty="0"/>
              <a:t> AI-</a:t>
            </a:r>
            <a:r>
              <a:rPr lang="en-US" dirty="0" err="1"/>
              <a:t>modellen</a:t>
            </a:r>
            <a:r>
              <a:rPr lang="en-US" dirty="0"/>
              <a:t> </a:t>
            </a:r>
            <a:r>
              <a:rPr lang="en-US" dirty="0" err="1"/>
              <a:t>maken</a:t>
            </a:r>
            <a:r>
              <a:rPr lang="en-US" dirty="0"/>
              <a:t> met Python</a:t>
            </a:r>
          </a:p>
        </p:txBody>
      </p:sp>
      <p:sp>
        <p:nvSpPr>
          <p:cNvPr id="3" name="Content Placeholder 2">
            <a:extLst>
              <a:ext uri="{FF2B5EF4-FFF2-40B4-BE49-F238E27FC236}">
                <a16:creationId xmlns:a16="http://schemas.microsoft.com/office/drawing/2014/main" id="{8B99BBB9-4188-371B-FB19-AAFF96E00CF2}"/>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BA165A50-0D5C-123E-955E-5BC0AFE0C00A}"/>
              </a:ext>
            </a:extLst>
          </p:cNvPr>
          <p:cNvPicPr>
            <a:picLocks noChangeAspect="1"/>
          </p:cNvPicPr>
          <p:nvPr/>
        </p:nvPicPr>
        <p:blipFill>
          <a:blip r:embed="rId2"/>
          <a:stretch>
            <a:fillRect/>
          </a:stretch>
        </p:blipFill>
        <p:spPr>
          <a:xfrm>
            <a:off x="1097280" y="1175904"/>
            <a:ext cx="9618345" cy="5070480"/>
          </a:xfrm>
          <a:prstGeom prst="rect">
            <a:avLst/>
          </a:prstGeom>
          <a:ln>
            <a:solidFill>
              <a:schemeClr val="tx1"/>
            </a:solidFill>
          </a:ln>
        </p:spPr>
      </p:pic>
    </p:spTree>
    <p:extLst>
      <p:ext uri="{BB962C8B-B14F-4D97-AF65-F5344CB8AC3E}">
        <p14:creationId xmlns:p14="http://schemas.microsoft.com/office/powerpoint/2010/main" val="10081906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6AE780DF-F256-C872-DBBC-DF2E1B462C09}"/>
              </a:ext>
            </a:extLst>
          </p:cNvPr>
          <p:cNvSpPr>
            <a:spLocks noGrp="1"/>
          </p:cNvSpPr>
          <p:nvPr>
            <p:ph type="title"/>
          </p:nvPr>
        </p:nvSpPr>
        <p:spPr/>
        <p:txBody>
          <a:bodyPr>
            <a:normAutofit/>
          </a:bodyPr>
          <a:lstStyle/>
          <a:p>
            <a:r>
              <a:rPr lang="nl-NL" dirty="0"/>
              <a:t>Wat is </a:t>
            </a:r>
            <a:r>
              <a:rPr lang="nl-NL" dirty="0" err="1"/>
              <a:t>artificial</a:t>
            </a:r>
            <a:r>
              <a:rPr lang="nl-NL" dirty="0"/>
              <a:t> intelligence, machine </a:t>
            </a:r>
            <a:r>
              <a:rPr lang="nl-NL" dirty="0" err="1"/>
              <a:t>learning</a:t>
            </a:r>
            <a:r>
              <a:rPr lang="nl-NL" dirty="0"/>
              <a:t>, </a:t>
            </a:r>
            <a:r>
              <a:rPr lang="nl-NL" dirty="0" err="1"/>
              <a:t>deep</a:t>
            </a:r>
            <a:r>
              <a:rPr lang="nl-NL" dirty="0"/>
              <a:t> </a:t>
            </a:r>
            <a:r>
              <a:rPr lang="nl-NL" dirty="0" err="1"/>
              <a:t>learning</a:t>
            </a:r>
            <a:r>
              <a:rPr lang="nl-NL" dirty="0"/>
              <a:t> en generatieve AI?</a:t>
            </a:r>
          </a:p>
        </p:txBody>
      </p:sp>
      <p:sp>
        <p:nvSpPr>
          <p:cNvPr id="5" name="Tijdelijke aanduiding voor tekst 4">
            <a:extLst>
              <a:ext uri="{FF2B5EF4-FFF2-40B4-BE49-F238E27FC236}">
                <a16:creationId xmlns:a16="http://schemas.microsoft.com/office/drawing/2014/main" id="{A5FFA61F-D897-03A5-4C65-FCB7829CAF77}"/>
              </a:ext>
            </a:extLst>
          </p:cNvPr>
          <p:cNvSpPr>
            <a:spLocks noGrp="1"/>
          </p:cNvSpPr>
          <p:nvPr>
            <p:ph type="body" idx="1"/>
          </p:nvPr>
        </p:nvSpPr>
        <p:spPr/>
        <p:txBody>
          <a:bodyPr/>
          <a:lstStyle/>
          <a:p>
            <a:endParaRPr lang="nl-NL" dirty="0"/>
          </a:p>
        </p:txBody>
      </p:sp>
    </p:spTree>
    <p:extLst>
      <p:ext uri="{BB962C8B-B14F-4D97-AF65-F5344CB8AC3E}">
        <p14:creationId xmlns:p14="http://schemas.microsoft.com/office/powerpoint/2010/main" val="21279625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470A90-B720-BDF7-5B04-01DAD27252D6}"/>
              </a:ext>
            </a:extLst>
          </p:cNvPr>
          <p:cNvSpPr>
            <a:spLocks noGrp="1"/>
          </p:cNvSpPr>
          <p:nvPr>
            <p:ph type="title"/>
          </p:nvPr>
        </p:nvSpPr>
        <p:spPr/>
        <p:txBody>
          <a:bodyPr>
            <a:normAutofit/>
          </a:bodyPr>
          <a:lstStyle/>
          <a:p>
            <a:r>
              <a:rPr lang="en-US" dirty="0" err="1"/>
              <a:t>Gespecialiseerde</a:t>
            </a:r>
            <a:r>
              <a:rPr lang="en-US" dirty="0"/>
              <a:t> AI </a:t>
            </a:r>
            <a:r>
              <a:rPr lang="en-US" dirty="0" err="1"/>
              <a:t>ontwikkel</a:t>
            </a:r>
            <a:r>
              <a:rPr lang="en-US" dirty="0"/>
              <a:t> </a:t>
            </a:r>
            <a:r>
              <a:rPr lang="en-US" dirty="0" err="1"/>
              <a:t>omgeving</a:t>
            </a:r>
            <a:endParaRPr lang="en-US" dirty="0"/>
          </a:p>
        </p:txBody>
      </p:sp>
      <p:sp>
        <p:nvSpPr>
          <p:cNvPr id="3" name="Content Placeholder 2">
            <a:extLst>
              <a:ext uri="{FF2B5EF4-FFF2-40B4-BE49-F238E27FC236}">
                <a16:creationId xmlns:a16="http://schemas.microsoft.com/office/drawing/2014/main" id="{231ED9D5-7F56-02F5-FDC2-C512380E3B5F}"/>
              </a:ext>
            </a:extLst>
          </p:cNvPr>
          <p:cNvSpPr>
            <a:spLocks noGrp="1"/>
          </p:cNvSpPr>
          <p:nvPr>
            <p:ph idx="1"/>
          </p:nvPr>
        </p:nvSpPr>
        <p:spPr/>
        <p:txBody>
          <a:bodyPr/>
          <a:lstStyle/>
          <a:p>
            <a:endParaRPr lang="en-US"/>
          </a:p>
        </p:txBody>
      </p:sp>
      <p:pic>
        <p:nvPicPr>
          <p:cNvPr id="4" name="Picture 3">
            <a:hlinkClick r:id="rId2"/>
            <a:extLst>
              <a:ext uri="{FF2B5EF4-FFF2-40B4-BE49-F238E27FC236}">
                <a16:creationId xmlns:a16="http://schemas.microsoft.com/office/drawing/2014/main" id="{034E8182-A95E-AD4A-A507-3D74FC4AB35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97280" y="1291905"/>
            <a:ext cx="8890000" cy="4894645"/>
          </a:xfrm>
          <a:prstGeom prst="rect">
            <a:avLst/>
          </a:prstGeom>
        </p:spPr>
      </p:pic>
    </p:spTree>
    <p:extLst>
      <p:ext uri="{BB962C8B-B14F-4D97-AF65-F5344CB8AC3E}">
        <p14:creationId xmlns:p14="http://schemas.microsoft.com/office/powerpoint/2010/main" val="184354196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6620CD-06E3-96B3-26DF-D68EE298A48C}"/>
              </a:ext>
            </a:extLst>
          </p:cNvPr>
          <p:cNvSpPr>
            <a:spLocks noGrp="1"/>
          </p:cNvSpPr>
          <p:nvPr>
            <p:ph type="title"/>
          </p:nvPr>
        </p:nvSpPr>
        <p:spPr/>
        <p:txBody>
          <a:bodyPr/>
          <a:lstStyle/>
          <a:p>
            <a:r>
              <a:rPr lang="en-US" dirty="0"/>
              <a:t>Data science met ChatGPT</a:t>
            </a:r>
          </a:p>
        </p:txBody>
      </p:sp>
      <p:sp>
        <p:nvSpPr>
          <p:cNvPr id="3" name="Content Placeholder 2">
            <a:extLst>
              <a:ext uri="{FF2B5EF4-FFF2-40B4-BE49-F238E27FC236}">
                <a16:creationId xmlns:a16="http://schemas.microsoft.com/office/drawing/2014/main" id="{617C5B9F-A5E8-3120-68A7-8F3A1B287744}"/>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6C39B64B-10F0-39B3-1989-D31D5FF25E44}"/>
              </a:ext>
            </a:extLst>
          </p:cNvPr>
          <p:cNvPicPr>
            <a:picLocks noChangeAspect="1"/>
          </p:cNvPicPr>
          <p:nvPr/>
        </p:nvPicPr>
        <p:blipFill>
          <a:blip r:embed="rId2"/>
          <a:stretch>
            <a:fillRect/>
          </a:stretch>
        </p:blipFill>
        <p:spPr>
          <a:xfrm>
            <a:off x="1182760" y="1291905"/>
            <a:ext cx="10058399" cy="5027859"/>
          </a:xfrm>
          <a:prstGeom prst="rect">
            <a:avLst/>
          </a:prstGeom>
        </p:spPr>
      </p:pic>
      <p:pic>
        <p:nvPicPr>
          <p:cNvPr id="7" name="Picture 6">
            <a:extLst>
              <a:ext uri="{FF2B5EF4-FFF2-40B4-BE49-F238E27FC236}">
                <a16:creationId xmlns:a16="http://schemas.microsoft.com/office/drawing/2014/main" id="{7951C4AF-6AFB-04AF-C19A-B3D4B3BE6C64}"/>
              </a:ext>
            </a:extLst>
          </p:cNvPr>
          <p:cNvPicPr>
            <a:picLocks noChangeAspect="1"/>
          </p:cNvPicPr>
          <p:nvPr/>
        </p:nvPicPr>
        <p:blipFill>
          <a:blip r:embed="rId3"/>
          <a:stretch>
            <a:fillRect/>
          </a:stretch>
        </p:blipFill>
        <p:spPr>
          <a:xfrm>
            <a:off x="8542200" y="4114799"/>
            <a:ext cx="1946945" cy="1451295"/>
          </a:xfrm>
          <a:prstGeom prst="rect">
            <a:avLst/>
          </a:prstGeom>
        </p:spPr>
      </p:pic>
    </p:spTree>
    <p:extLst>
      <p:ext uri="{BB962C8B-B14F-4D97-AF65-F5344CB8AC3E}">
        <p14:creationId xmlns:p14="http://schemas.microsoft.com/office/powerpoint/2010/main" val="306838965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2FC53A-9004-80CB-5EDE-D33025C36D6D}"/>
              </a:ext>
            </a:extLst>
          </p:cNvPr>
          <p:cNvSpPr>
            <a:spLocks noGrp="1"/>
          </p:cNvSpPr>
          <p:nvPr>
            <p:ph type="title"/>
          </p:nvPr>
        </p:nvSpPr>
        <p:spPr/>
        <p:txBody>
          <a:bodyPr>
            <a:normAutofit/>
          </a:bodyPr>
          <a:lstStyle/>
          <a:p>
            <a:r>
              <a:rPr lang="en-US" dirty="0"/>
              <a:t>Low-code </a:t>
            </a:r>
            <a:r>
              <a:rPr lang="en-US" dirty="0" err="1"/>
              <a:t>ontwikkelomgevingen</a:t>
            </a:r>
            <a:endParaRPr lang="en-US" dirty="0"/>
          </a:p>
        </p:txBody>
      </p:sp>
      <p:grpSp>
        <p:nvGrpSpPr>
          <p:cNvPr id="13" name="Groep 12">
            <a:extLst>
              <a:ext uri="{FF2B5EF4-FFF2-40B4-BE49-F238E27FC236}">
                <a16:creationId xmlns:a16="http://schemas.microsoft.com/office/drawing/2014/main" id="{E172987C-7CFC-CBF1-AEBD-D54BCFAC518B}"/>
              </a:ext>
            </a:extLst>
          </p:cNvPr>
          <p:cNvGrpSpPr/>
          <p:nvPr/>
        </p:nvGrpSpPr>
        <p:grpSpPr>
          <a:xfrm>
            <a:off x="1097280" y="1450845"/>
            <a:ext cx="4998720" cy="2435355"/>
            <a:chOff x="1097280" y="1450845"/>
            <a:chExt cx="5209252" cy="3471052"/>
          </a:xfrm>
        </p:grpSpPr>
        <p:pic>
          <p:nvPicPr>
            <p:cNvPr id="5" name="Picture 4">
              <a:hlinkClick r:id="rId2"/>
              <a:extLst>
                <a:ext uri="{FF2B5EF4-FFF2-40B4-BE49-F238E27FC236}">
                  <a16:creationId xmlns:a16="http://schemas.microsoft.com/office/drawing/2014/main" id="{5A3A3724-572D-DB94-A33F-87BF8499C5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7280" y="1450845"/>
              <a:ext cx="5209252" cy="3471052"/>
            </a:xfrm>
            <a:prstGeom prst="rect">
              <a:avLst/>
            </a:prstGeom>
            <a:ln>
              <a:solidFill>
                <a:schemeClr val="tx1"/>
              </a:solidFill>
            </a:ln>
          </p:spPr>
        </p:pic>
        <p:pic>
          <p:nvPicPr>
            <p:cNvPr id="4" name="Picture 3">
              <a:extLst>
                <a:ext uri="{FF2B5EF4-FFF2-40B4-BE49-F238E27FC236}">
                  <a16:creationId xmlns:a16="http://schemas.microsoft.com/office/drawing/2014/main" id="{17A0022F-59ED-A854-1294-82897C2B5806}"/>
                </a:ext>
              </a:extLst>
            </p:cNvPr>
            <p:cNvPicPr>
              <a:picLocks noChangeAspect="1"/>
            </p:cNvPicPr>
            <p:nvPr/>
          </p:nvPicPr>
          <p:blipFill>
            <a:blip r:embed="rId4"/>
            <a:stretch>
              <a:fillRect/>
            </a:stretch>
          </p:blipFill>
          <p:spPr>
            <a:xfrm>
              <a:off x="1097280" y="3898900"/>
              <a:ext cx="1022997" cy="1022997"/>
            </a:xfrm>
            <a:prstGeom prst="rect">
              <a:avLst/>
            </a:prstGeom>
          </p:spPr>
        </p:pic>
      </p:grpSp>
      <p:grpSp>
        <p:nvGrpSpPr>
          <p:cNvPr id="14" name="Groep 13">
            <a:extLst>
              <a:ext uri="{FF2B5EF4-FFF2-40B4-BE49-F238E27FC236}">
                <a16:creationId xmlns:a16="http://schemas.microsoft.com/office/drawing/2014/main" id="{9A718BB8-C31D-3034-6A68-895BC00284B2}"/>
              </a:ext>
            </a:extLst>
          </p:cNvPr>
          <p:cNvGrpSpPr/>
          <p:nvPr/>
        </p:nvGrpSpPr>
        <p:grpSpPr>
          <a:xfrm>
            <a:off x="6314701" y="1450845"/>
            <a:ext cx="5353797" cy="2435355"/>
            <a:chOff x="6314701" y="1450845"/>
            <a:chExt cx="5353797" cy="3083055"/>
          </a:xfrm>
        </p:grpSpPr>
        <p:pic>
          <p:nvPicPr>
            <p:cNvPr id="12" name="Afbeelding 11">
              <a:extLst>
                <a:ext uri="{FF2B5EF4-FFF2-40B4-BE49-F238E27FC236}">
                  <a16:creationId xmlns:a16="http://schemas.microsoft.com/office/drawing/2014/main" id="{FD11A1F0-E4FA-85C7-74E8-84A273B446AD}"/>
                </a:ext>
              </a:extLst>
            </p:cNvPr>
            <p:cNvPicPr>
              <a:picLocks noChangeAspect="1"/>
            </p:cNvPicPr>
            <p:nvPr/>
          </p:nvPicPr>
          <p:blipFill>
            <a:blip r:embed="rId5"/>
            <a:stretch>
              <a:fillRect/>
            </a:stretch>
          </p:blipFill>
          <p:spPr>
            <a:xfrm>
              <a:off x="6314701" y="1450845"/>
              <a:ext cx="5353797" cy="3083055"/>
            </a:xfrm>
            <a:prstGeom prst="rect">
              <a:avLst/>
            </a:prstGeom>
          </p:spPr>
        </p:pic>
        <p:pic>
          <p:nvPicPr>
            <p:cNvPr id="2050" name="Picture 2" descr="IBM - Elements.cloud">
              <a:extLst>
                <a:ext uri="{FF2B5EF4-FFF2-40B4-BE49-F238E27FC236}">
                  <a16:creationId xmlns:a16="http://schemas.microsoft.com/office/drawing/2014/main" id="{B9A9F327-87B7-16FC-F04C-03DE9A8BDBC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94599" y="2230438"/>
              <a:ext cx="1397000" cy="55798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1" name="Groep 20">
            <a:extLst>
              <a:ext uri="{FF2B5EF4-FFF2-40B4-BE49-F238E27FC236}">
                <a16:creationId xmlns:a16="http://schemas.microsoft.com/office/drawing/2014/main" id="{EAFFF303-4BD0-7DEF-8F4A-4EC619652526}"/>
              </a:ext>
            </a:extLst>
          </p:cNvPr>
          <p:cNvGrpSpPr/>
          <p:nvPr/>
        </p:nvGrpSpPr>
        <p:grpSpPr>
          <a:xfrm>
            <a:off x="1097280" y="4066877"/>
            <a:ext cx="4998720" cy="2251212"/>
            <a:chOff x="1097280" y="4066877"/>
            <a:chExt cx="4998720" cy="2251212"/>
          </a:xfrm>
        </p:grpSpPr>
        <p:pic>
          <p:nvPicPr>
            <p:cNvPr id="16" name="Afbeelding 15">
              <a:extLst>
                <a:ext uri="{FF2B5EF4-FFF2-40B4-BE49-F238E27FC236}">
                  <a16:creationId xmlns:a16="http://schemas.microsoft.com/office/drawing/2014/main" id="{B1926730-A96B-47C1-6ECC-AAF36BEB48E3}"/>
                </a:ext>
              </a:extLst>
            </p:cNvPr>
            <p:cNvPicPr>
              <a:picLocks noChangeAspect="1"/>
            </p:cNvPicPr>
            <p:nvPr/>
          </p:nvPicPr>
          <p:blipFill>
            <a:blip r:embed="rId7"/>
            <a:stretch>
              <a:fillRect/>
            </a:stretch>
          </p:blipFill>
          <p:spPr>
            <a:xfrm>
              <a:off x="1097280" y="4066877"/>
              <a:ext cx="4998720" cy="2251212"/>
            </a:xfrm>
            <a:prstGeom prst="rect">
              <a:avLst/>
            </a:prstGeom>
            <a:ln>
              <a:solidFill>
                <a:schemeClr val="tx1"/>
              </a:solidFill>
            </a:ln>
          </p:spPr>
        </p:pic>
        <p:pic>
          <p:nvPicPr>
            <p:cNvPr id="18" name="Afbeelding 17">
              <a:extLst>
                <a:ext uri="{FF2B5EF4-FFF2-40B4-BE49-F238E27FC236}">
                  <a16:creationId xmlns:a16="http://schemas.microsoft.com/office/drawing/2014/main" id="{4B9E9007-0A43-A9D0-4F9C-9E6122545F75}"/>
                </a:ext>
              </a:extLst>
            </p:cNvPr>
            <p:cNvPicPr>
              <a:picLocks noChangeAspect="1"/>
            </p:cNvPicPr>
            <p:nvPr/>
          </p:nvPicPr>
          <p:blipFill>
            <a:blip r:embed="rId8"/>
            <a:stretch>
              <a:fillRect/>
            </a:stretch>
          </p:blipFill>
          <p:spPr>
            <a:xfrm>
              <a:off x="1160780" y="5591101"/>
              <a:ext cx="671606" cy="666843"/>
            </a:xfrm>
            <a:prstGeom prst="rect">
              <a:avLst/>
            </a:prstGeom>
          </p:spPr>
        </p:pic>
      </p:grpSp>
      <p:grpSp>
        <p:nvGrpSpPr>
          <p:cNvPr id="24" name="Groep 23">
            <a:extLst>
              <a:ext uri="{FF2B5EF4-FFF2-40B4-BE49-F238E27FC236}">
                <a16:creationId xmlns:a16="http://schemas.microsoft.com/office/drawing/2014/main" id="{0A88EDDD-0839-FA8C-9124-E4AB65CE12E0}"/>
              </a:ext>
            </a:extLst>
          </p:cNvPr>
          <p:cNvGrpSpPr/>
          <p:nvPr/>
        </p:nvGrpSpPr>
        <p:grpSpPr>
          <a:xfrm>
            <a:off x="6314701" y="4039764"/>
            <a:ext cx="5353797" cy="2278326"/>
            <a:chOff x="6314701" y="4039764"/>
            <a:chExt cx="5353797" cy="2278326"/>
          </a:xfrm>
        </p:grpSpPr>
        <p:pic>
          <p:nvPicPr>
            <p:cNvPr id="20" name="Afbeelding 19">
              <a:extLst>
                <a:ext uri="{FF2B5EF4-FFF2-40B4-BE49-F238E27FC236}">
                  <a16:creationId xmlns:a16="http://schemas.microsoft.com/office/drawing/2014/main" id="{5A6DCEE9-D2CA-3DEC-6EC8-76E0A5E9C22A}"/>
                </a:ext>
              </a:extLst>
            </p:cNvPr>
            <p:cNvPicPr>
              <a:picLocks noChangeAspect="1"/>
            </p:cNvPicPr>
            <p:nvPr/>
          </p:nvPicPr>
          <p:blipFill>
            <a:blip r:embed="rId9"/>
            <a:stretch>
              <a:fillRect/>
            </a:stretch>
          </p:blipFill>
          <p:spPr>
            <a:xfrm>
              <a:off x="6314701" y="4039764"/>
              <a:ext cx="5353797" cy="2278326"/>
            </a:xfrm>
            <a:prstGeom prst="rect">
              <a:avLst/>
            </a:prstGeom>
          </p:spPr>
        </p:pic>
        <p:pic>
          <p:nvPicPr>
            <p:cNvPr id="23" name="Afbeelding 22">
              <a:extLst>
                <a:ext uri="{FF2B5EF4-FFF2-40B4-BE49-F238E27FC236}">
                  <a16:creationId xmlns:a16="http://schemas.microsoft.com/office/drawing/2014/main" id="{49B8E590-2A91-3324-9754-F622225CCD91}"/>
                </a:ext>
              </a:extLst>
            </p:cNvPr>
            <p:cNvPicPr>
              <a:picLocks noChangeAspect="1"/>
            </p:cNvPicPr>
            <p:nvPr/>
          </p:nvPicPr>
          <p:blipFill>
            <a:blip r:embed="rId10"/>
            <a:stretch>
              <a:fillRect/>
            </a:stretch>
          </p:blipFill>
          <p:spPr>
            <a:xfrm>
              <a:off x="6381539" y="5591101"/>
              <a:ext cx="1873461" cy="726988"/>
            </a:xfrm>
            <a:prstGeom prst="rect">
              <a:avLst/>
            </a:prstGeom>
          </p:spPr>
        </p:pic>
      </p:grpSp>
    </p:spTree>
    <p:extLst>
      <p:ext uri="{BB962C8B-B14F-4D97-AF65-F5344CB8AC3E}">
        <p14:creationId xmlns:p14="http://schemas.microsoft.com/office/powerpoint/2010/main" val="267502844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CB1D3D-3152-E924-D5BE-C33D0CAB5C2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22C9EB2-6244-0C36-9A72-1D5CDD09CEFB}"/>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BBF062EB-EF41-3BF1-3BDA-5426E9C1F179}"/>
              </a:ext>
            </a:extLst>
          </p:cNvPr>
          <p:cNvPicPr>
            <a:picLocks noChangeAspect="1"/>
          </p:cNvPicPr>
          <p:nvPr/>
        </p:nvPicPr>
        <p:blipFill>
          <a:blip r:embed="rId2"/>
          <a:stretch>
            <a:fillRect/>
          </a:stretch>
        </p:blipFill>
        <p:spPr>
          <a:xfrm>
            <a:off x="0" y="0"/>
            <a:ext cx="12192000" cy="6362700"/>
          </a:xfrm>
          <a:prstGeom prst="rect">
            <a:avLst/>
          </a:prstGeom>
        </p:spPr>
      </p:pic>
    </p:spTree>
    <p:extLst>
      <p:ext uri="{BB962C8B-B14F-4D97-AF65-F5344CB8AC3E}">
        <p14:creationId xmlns:p14="http://schemas.microsoft.com/office/powerpoint/2010/main" val="39040719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B29981AA-D8A5-CEE3-A395-1A4F5A161F71}"/>
              </a:ext>
            </a:extLst>
          </p:cNvPr>
          <p:cNvSpPr/>
          <p:nvPr/>
        </p:nvSpPr>
        <p:spPr>
          <a:xfrm>
            <a:off x="549016" y="920910"/>
            <a:ext cx="1266900" cy="4410076"/>
          </a:xfrm>
          <a:prstGeom prst="roundRect">
            <a:avLst/>
          </a:prstGeom>
          <a:solidFill>
            <a:schemeClr val="bg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sz="1801" dirty="0"/>
              <a:t>Definieer het vraagstuk</a:t>
            </a:r>
          </a:p>
          <a:p>
            <a:pPr algn="ctr"/>
            <a:endParaRPr lang="nl-NL" sz="1801" dirty="0"/>
          </a:p>
          <a:p>
            <a:pPr algn="ctr"/>
            <a:r>
              <a:rPr lang="nl-NL" sz="1801" dirty="0"/>
              <a:t>Wat wil je bereiken?</a:t>
            </a:r>
          </a:p>
          <a:p>
            <a:pPr algn="ctr"/>
            <a:endParaRPr lang="nl-NL" sz="1801" dirty="0"/>
          </a:p>
          <a:p>
            <a:pPr marL="171453" indent="-171453">
              <a:buFont typeface="Arial" panose="020B0604020202020204" pitchFamily="34" charset="0"/>
              <a:buChar char="•"/>
            </a:pPr>
            <a:r>
              <a:rPr lang="nl-NL" sz="1100" dirty="0"/>
              <a:t>EU-AI-Act</a:t>
            </a:r>
          </a:p>
          <a:p>
            <a:pPr marL="171453" indent="-171453">
              <a:buFont typeface="Arial" panose="020B0604020202020204" pitchFamily="34" charset="0"/>
              <a:buChar char="•"/>
            </a:pPr>
            <a:r>
              <a:rPr lang="nl-NL" sz="1100" dirty="0"/>
              <a:t>AVG/Privacy</a:t>
            </a:r>
          </a:p>
          <a:p>
            <a:pPr marL="171453" indent="-171453">
              <a:buFont typeface="Arial" panose="020B0604020202020204" pitchFamily="34" charset="0"/>
              <a:buChar char="•"/>
            </a:pPr>
            <a:r>
              <a:rPr lang="nl-NL" sz="1100" dirty="0"/>
              <a:t>Eigen data</a:t>
            </a:r>
          </a:p>
          <a:p>
            <a:pPr marL="171453" indent="-171453">
              <a:buFont typeface="Arial" panose="020B0604020202020204" pitchFamily="34" charset="0"/>
              <a:buChar char="•"/>
            </a:pPr>
            <a:r>
              <a:rPr lang="nl-NL" sz="1100" dirty="0"/>
              <a:t>Ethische vragen</a:t>
            </a:r>
          </a:p>
          <a:p>
            <a:pPr marL="171453" indent="-171453">
              <a:buFont typeface="Arial" panose="020B0604020202020204" pitchFamily="34" charset="0"/>
              <a:buChar char="•"/>
            </a:pPr>
            <a:r>
              <a:rPr lang="nl-NL" sz="1100" dirty="0"/>
              <a:t>Budget</a:t>
            </a:r>
          </a:p>
          <a:p>
            <a:pPr marL="171453" indent="-171453">
              <a:buFont typeface="Arial" panose="020B0604020202020204" pitchFamily="34" charset="0"/>
              <a:buChar char="•"/>
            </a:pPr>
            <a:r>
              <a:rPr lang="nl-NL" sz="1100" dirty="0"/>
              <a:t>Voorspelling</a:t>
            </a:r>
          </a:p>
          <a:p>
            <a:pPr marL="171453" indent="-171453">
              <a:buFont typeface="Arial" panose="020B0604020202020204" pitchFamily="34" charset="0"/>
              <a:buChar char="•"/>
            </a:pPr>
            <a:r>
              <a:rPr lang="nl-NL" sz="1100" dirty="0"/>
              <a:t>Doelgroep</a:t>
            </a:r>
          </a:p>
          <a:p>
            <a:pPr marL="171453" indent="-171453">
              <a:buFont typeface="Arial" panose="020B0604020202020204" pitchFamily="34" charset="0"/>
              <a:buChar char="•"/>
            </a:pPr>
            <a:r>
              <a:rPr lang="nl-NL" sz="1100" dirty="0"/>
              <a:t>Verwachte load</a:t>
            </a:r>
          </a:p>
        </p:txBody>
      </p:sp>
      <p:sp>
        <p:nvSpPr>
          <p:cNvPr id="6" name="Rectangle: Rounded Corners 5">
            <a:extLst>
              <a:ext uri="{FF2B5EF4-FFF2-40B4-BE49-F238E27FC236}">
                <a16:creationId xmlns:a16="http://schemas.microsoft.com/office/drawing/2014/main" id="{A85E005C-C0D2-F7F6-0890-CE589F0EF609}"/>
              </a:ext>
            </a:extLst>
          </p:cNvPr>
          <p:cNvSpPr/>
          <p:nvPr/>
        </p:nvSpPr>
        <p:spPr>
          <a:xfrm>
            <a:off x="1952701" y="1877230"/>
            <a:ext cx="1400174" cy="2497435"/>
          </a:xfrm>
          <a:prstGeom prst="roundRect">
            <a:avLst/>
          </a:prstGeom>
          <a:solidFill>
            <a:srgbClr val="96608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1" dirty="0" err="1"/>
              <a:t>Kies</a:t>
            </a:r>
            <a:r>
              <a:rPr lang="en-US" sz="1801" dirty="0"/>
              <a:t> het foundation model:</a:t>
            </a:r>
          </a:p>
          <a:p>
            <a:pPr algn="ctr"/>
            <a:endParaRPr lang="en-US" sz="1801" dirty="0"/>
          </a:p>
          <a:p>
            <a:pPr marL="171453" indent="-171453">
              <a:buFont typeface="Arial" panose="020B0604020202020204" pitchFamily="34" charset="0"/>
              <a:buChar char="•"/>
            </a:pPr>
            <a:r>
              <a:rPr lang="nl-NL" sz="1100" dirty="0"/>
              <a:t>NL-talig?</a:t>
            </a:r>
          </a:p>
          <a:p>
            <a:pPr marL="171453" indent="-171453">
              <a:buFont typeface="Arial" panose="020B0604020202020204" pitchFamily="34" charset="0"/>
              <a:buChar char="•"/>
            </a:pPr>
            <a:r>
              <a:rPr lang="nl-NL" sz="1100" dirty="0"/>
              <a:t>Geschikt voor de taak?</a:t>
            </a:r>
          </a:p>
          <a:p>
            <a:pPr marL="171453" indent="-171453">
              <a:buFont typeface="Arial" panose="020B0604020202020204" pitchFamily="34" charset="0"/>
              <a:buChar char="•"/>
            </a:pPr>
            <a:r>
              <a:rPr lang="nl-NL" sz="1100" dirty="0"/>
              <a:t>Open licentie?</a:t>
            </a:r>
          </a:p>
        </p:txBody>
      </p:sp>
      <p:sp>
        <p:nvSpPr>
          <p:cNvPr id="7" name="Rectangle: Rounded Corners 6">
            <a:extLst>
              <a:ext uri="{FF2B5EF4-FFF2-40B4-BE49-F238E27FC236}">
                <a16:creationId xmlns:a16="http://schemas.microsoft.com/office/drawing/2014/main" id="{CFAC9781-1E6C-E441-AA85-35BF1C2AE8C5}"/>
              </a:ext>
            </a:extLst>
          </p:cNvPr>
          <p:cNvSpPr/>
          <p:nvPr/>
        </p:nvSpPr>
        <p:spPr>
          <a:xfrm>
            <a:off x="3486151" y="1877233"/>
            <a:ext cx="2760729" cy="504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b="1" dirty="0"/>
              <a:t>Prompt engineering</a:t>
            </a:r>
          </a:p>
          <a:p>
            <a:pPr algn="ctr"/>
            <a:r>
              <a:rPr lang="en-US" sz="900" dirty="0"/>
              <a:t>Zero shot, One-shot, Few-shot, Chain-of-thought, Prompt-templates</a:t>
            </a:r>
          </a:p>
        </p:txBody>
      </p:sp>
      <p:sp>
        <p:nvSpPr>
          <p:cNvPr id="8" name="Rectangle: Rounded Corners 7">
            <a:extLst>
              <a:ext uri="{FF2B5EF4-FFF2-40B4-BE49-F238E27FC236}">
                <a16:creationId xmlns:a16="http://schemas.microsoft.com/office/drawing/2014/main" id="{6C075AE4-772C-5695-393E-09E55506A07B}"/>
              </a:ext>
            </a:extLst>
          </p:cNvPr>
          <p:cNvSpPr/>
          <p:nvPr/>
        </p:nvSpPr>
        <p:spPr>
          <a:xfrm>
            <a:off x="3483863" y="4795324"/>
            <a:ext cx="2760729" cy="504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1" b="1" dirty="0"/>
              <a:t>Prompt Tuning (variant van additive PEF)</a:t>
            </a:r>
          </a:p>
          <a:p>
            <a:pPr algn="ctr"/>
            <a:r>
              <a:rPr lang="en-US" sz="900" dirty="0" err="1"/>
              <a:t>Toevoegen</a:t>
            </a:r>
            <a:r>
              <a:rPr lang="en-US" sz="900" dirty="0"/>
              <a:t> van trainable “soft prompt” </a:t>
            </a:r>
            <a:r>
              <a:rPr lang="en-US" sz="900" dirty="0" err="1"/>
              <a:t>aan</a:t>
            </a:r>
            <a:r>
              <a:rPr lang="en-US" sz="900" dirty="0"/>
              <a:t> de input prompt </a:t>
            </a:r>
            <a:r>
              <a:rPr lang="en-US" sz="900" dirty="0">
                <a:sym typeface="Wingdings" panose="05000000000000000000" pitchFamily="2" charset="2"/>
              </a:rPr>
              <a:t> </a:t>
            </a:r>
            <a:r>
              <a:rPr lang="en-US" sz="900" dirty="0" err="1">
                <a:sym typeface="Wingdings" panose="05000000000000000000" pitchFamily="2" charset="2"/>
              </a:rPr>
              <a:t>Nieuwe</a:t>
            </a:r>
            <a:r>
              <a:rPr lang="en-US" sz="900" dirty="0">
                <a:sym typeface="Wingdings" panose="05000000000000000000" pitchFamily="2" charset="2"/>
              </a:rPr>
              <a:t> embedding </a:t>
            </a:r>
            <a:r>
              <a:rPr lang="en-US" sz="900" dirty="0" err="1">
                <a:sym typeface="Wingdings" panose="05000000000000000000" pitchFamily="2" charset="2"/>
              </a:rPr>
              <a:t>lagen</a:t>
            </a:r>
            <a:endParaRPr lang="en-US" sz="900" dirty="0"/>
          </a:p>
        </p:txBody>
      </p:sp>
      <p:sp>
        <p:nvSpPr>
          <p:cNvPr id="9" name="Rectangle: Rounded Corners 8">
            <a:extLst>
              <a:ext uri="{FF2B5EF4-FFF2-40B4-BE49-F238E27FC236}">
                <a16:creationId xmlns:a16="http://schemas.microsoft.com/office/drawing/2014/main" id="{6A10441C-BDEC-8026-6D60-5F55E830EB26}"/>
              </a:ext>
            </a:extLst>
          </p:cNvPr>
          <p:cNvSpPr/>
          <p:nvPr/>
        </p:nvSpPr>
        <p:spPr>
          <a:xfrm>
            <a:off x="3483863" y="2463057"/>
            <a:ext cx="2760729" cy="504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b="1" dirty="0"/>
              <a:t>Full finetuning</a:t>
            </a:r>
          </a:p>
          <a:p>
            <a:pPr algn="ctr"/>
            <a:r>
              <a:rPr lang="nl-NL" sz="800" dirty="0"/>
              <a:t>Prompt-</a:t>
            </a:r>
            <a:r>
              <a:rPr lang="nl-NL" sz="800" dirty="0" err="1"/>
              <a:t>completion</a:t>
            </a:r>
            <a:r>
              <a:rPr lang="nl-NL" sz="800" dirty="0"/>
              <a:t> paren gemaakt van bestaande tekst-datasets om te zetten m.b.v. prompt-template bibliotheken</a:t>
            </a:r>
            <a:endParaRPr lang="nl-NL" sz="1200" dirty="0"/>
          </a:p>
        </p:txBody>
      </p:sp>
      <p:sp>
        <p:nvSpPr>
          <p:cNvPr id="11" name="Rectangle: Rounded Corners 10">
            <a:extLst>
              <a:ext uri="{FF2B5EF4-FFF2-40B4-BE49-F238E27FC236}">
                <a16:creationId xmlns:a16="http://schemas.microsoft.com/office/drawing/2014/main" id="{D928A99E-E39A-5835-79F0-CF19CDE80D0C}"/>
              </a:ext>
            </a:extLst>
          </p:cNvPr>
          <p:cNvSpPr/>
          <p:nvPr/>
        </p:nvSpPr>
        <p:spPr>
          <a:xfrm>
            <a:off x="3483863" y="3048883"/>
            <a:ext cx="2760729" cy="504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sz="1100" b="1" dirty="0" err="1"/>
              <a:t>Finetuning</a:t>
            </a:r>
            <a:r>
              <a:rPr lang="nl-NL" sz="1100" b="1" dirty="0"/>
              <a:t>  met </a:t>
            </a:r>
            <a:r>
              <a:rPr lang="nl-NL" sz="1100" b="1" dirty="0" err="1"/>
              <a:t>Selective</a:t>
            </a:r>
            <a:r>
              <a:rPr lang="nl-NL" sz="1100" b="1" dirty="0"/>
              <a:t> PEFT</a:t>
            </a:r>
          </a:p>
          <a:p>
            <a:pPr algn="ctr"/>
            <a:r>
              <a:rPr lang="nl-NL" sz="900" dirty="0"/>
              <a:t>Bepaalde (zelf te bepalen) lagen opnieuw trainen</a:t>
            </a:r>
          </a:p>
        </p:txBody>
      </p:sp>
      <p:sp>
        <p:nvSpPr>
          <p:cNvPr id="12" name="Rectangle: Rounded Corners 11">
            <a:extLst>
              <a:ext uri="{FF2B5EF4-FFF2-40B4-BE49-F238E27FC236}">
                <a16:creationId xmlns:a16="http://schemas.microsoft.com/office/drawing/2014/main" id="{0EBA3A0C-7C52-D68E-5F63-10ADE91FF792}"/>
              </a:ext>
            </a:extLst>
          </p:cNvPr>
          <p:cNvSpPr/>
          <p:nvPr/>
        </p:nvSpPr>
        <p:spPr>
          <a:xfrm>
            <a:off x="3483863" y="3634707"/>
            <a:ext cx="2760729" cy="504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sz="1051" b="1" dirty="0" err="1"/>
              <a:t>Finetuning</a:t>
            </a:r>
            <a:r>
              <a:rPr lang="nl-NL" sz="1051" b="1" dirty="0"/>
              <a:t> met </a:t>
            </a:r>
            <a:r>
              <a:rPr lang="nl-NL" sz="1051" b="1" dirty="0" err="1"/>
              <a:t>LoRa</a:t>
            </a:r>
            <a:r>
              <a:rPr lang="nl-NL" sz="1051" b="1" dirty="0"/>
              <a:t>  / </a:t>
            </a:r>
            <a:r>
              <a:rPr lang="nl-NL" sz="1051" b="1" dirty="0" err="1"/>
              <a:t>QLora</a:t>
            </a:r>
            <a:endParaRPr lang="nl-NL" sz="1051" b="1" dirty="0"/>
          </a:p>
          <a:p>
            <a:pPr algn="ctr"/>
            <a:r>
              <a:rPr lang="nl-NL" sz="900" dirty="0"/>
              <a:t>Gebruik 2 decompositie matrices i.c.m. interne (</a:t>
            </a:r>
            <a:r>
              <a:rPr lang="nl-NL" sz="900" dirty="0" err="1"/>
              <a:t>any</a:t>
            </a:r>
            <a:r>
              <a:rPr lang="nl-NL" sz="900" dirty="0"/>
              <a:t>) laag (</a:t>
            </a:r>
            <a:r>
              <a:rPr lang="nl-NL" sz="900" dirty="0" err="1"/>
              <a:t>reparametrisering</a:t>
            </a:r>
            <a:r>
              <a:rPr lang="nl-NL" sz="900" dirty="0"/>
              <a:t>)</a:t>
            </a:r>
            <a:endParaRPr lang="nl-NL" sz="1051" dirty="0"/>
          </a:p>
        </p:txBody>
      </p:sp>
      <p:sp>
        <p:nvSpPr>
          <p:cNvPr id="13" name="Rectangle: Rounded Corners 12">
            <a:extLst>
              <a:ext uri="{FF2B5EF4-FFF2-40B4-BE49-F238E27FC236}">
                <a16:creationId xmlns:a16="http://schemas.microsoft.com/office/drawing/2014/main" id="{FBACCD30-B93F-0CB0-53B4-6521E93D23BA}"/>
              </a:ext>
            </a:extLst>
          </p:cNvPr>
          <p:cNvSpPr/>
          <p:nvPr/>
        </p:nvSpPr>
        <p:spPr>
          <a:xfrm>
            <a:off x="3489662" y="4217526"/>
            <a:ext cx="2760729" cy="504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1" b="1" dirty="0"/>
              <a:t>Finetuning met Additive PEFT</a:t>
            </a:r>
          </a:p>
          <a:p>
            <a:pPr algn="ctr"/>
            <a:r>
              <a:rPr lang="en-US" sz="900" dirty="0" err="1"/>
              <a:t>Nieuwe</a:t>
            </a:r>
            <a:r>
              <a:rPr lang="en-US" sz="900" dirty="0"/>
              <a:t> </a:t>
            </a:r>
            <a:r>
              <a:rPr lang="en-US" sz="900" dirty="0" err="1"/>
              <a:t>lagen</a:t>
            </a:r>
            <a:r>
              <a:rPr lang="en-US" sz="900" dirty="0"/>
              <a:t> </a:t>
            </a:r>
            <a:r>
              <a:rPr lang="en-US" sz="900" dirty="0" err="1"/>
              <a:t>toevoegen</a:t>
            </a:r>
            <a:r>
              <a:rPr lang="en-US" sz="900" dirty="0"/>
              <a:t> in de encode/decoder </a:t>
            </a:r>
            <a:r>
              <a:rPr lang="en-US" sz="900" dirty="0" err="1"/>
              <a:t>na</a:t>
            </a:r>
            <a:r>
              <a:rPr lang="en-US" sz="900" dirty="0"/>
              <a:t> de attention of feed-forward </a:t>
            </a:r>
            <a:r>
              <a:rPr lang="en-US" sz="900" dirty="0" err="1"/>
              <a:t>lagen</a:t>
            </a:r>
            <a:r>
              <a:rPr lang="en-US" sz="900" dirty="0"/>
              <a:t> </a:t>
            </a:r>
          </a:p>
        </p:txBody>
      </p:sp>
      <p:sp>
        <p:nvSpPr>
          <p:cNvPr id="17" name="Rectangle: Rounded Corners 16">
            <a:extLst>
              <a:ext uri="{FF2B5EF4-FFF2-40B4-BE49-F238E27FC236}">
                <a16:creationId xmlns:a16="http://schemas.microsoft.com/office/drawing/2014/main" id="{18F81C8A-4A7A-3457-2111-9E73F6564F73}"/>
              </a:ext>
            </a:extLst>
          </p:cNvPr>
          <p:cNvSpPr/>
          <p:nvPr/>
        </p:nvSpPr>
        <p:spPr>
          <a:xfrm>
            <a:off x="1952701" y="4481323"/>
            <a:ext cx="1400174" cy="834436"/>
          </a:xfrm>
          <a:prstGeom prst="roundRect">
            <a:avLst/>
          </a:prstGeom>
          <a:solidFill>
            <a:srgbClr val="96608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Foundation model Dictionary + Tokenizer</a:t>
            </a:r>
          </a:p>
        </p:txBody>
      </p:sp>
      <p:sp>
        <p:nvSpPr>
          <p:cNvPr id="18" name="Rectangle: Rounded Corners 17">
            <a:extLst>
              <a:ext uri="{FF2B5EF4-FFF2-40B4-BE49-F238E27FC236}">
                <a16:creationId xmlns:a16="http://schemas.microsoft.com/office/drawing/2014/main" id="{460A95EA-EE81-3540-A42D-4447EB708F76}"/>
              </a:ext>
            </a:extLst>
          </p:cNvPr>
          <p:cNvSpPr/>
          <p:nvPr/>
        </p:nvSpPr>
        <p:spPr>
          <a:xfrm>
            <a:off x="1952699" y="909449"/>
            <a:ext cx="4291892" cy="861125"/>
          </a:xfrm>
          <a:prstGeom prst="roundRect">
            <a:avLst/>
          </a:prstGeom>
          <a:solidFill>
            <a:srgbClr val="96608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1" dirty="0"/>
              <a:t>Pretraining LLM</a:t>
            </a:r>
            <a:endParaRPr lang="en-US" sz="1401" dirty="0"/>
          </a:p>
          <a:p>
            <a:pPr algn="ctr"/>
            <a:r>
              <a:rPr lang="nl-NL" sz="1401" dirty="0"/>
              <a:t>Nieuw LLM getraind met volledige nieuwe datasets</a:t>
            </a:r>
          </a:p>
        </p:txBody>
      </p:sp>
      <p:sp>
        <p:nvSpPr>
          <p:cNvPr id="19" name="Rectangle: Rounded Corners 18">
            <a:extLst>
              <a:ext uri="{FF2B5EF4-FFF2-40B4-BE49-F238E27FC236}">
                <a16:creationId xmlns:a16="http://schemas.microsoft.com/office/drawing/2014/main" id="{806F32F3-631D-551F-9280-2D1C8C82ECCA}"/>
              </a:ext>
            </a:extLst>
          </p:cNvPr>
          <p:cNvSpPr/>
          <p:nvPr/>
        </p:nvSpPr>
        <p:spPr>
          <a:xfrm>
            <a:off x="6409054" y="905685"/>
            <a:ext cx="1620000" cy="4410075"/>
          </a:xfrm>
          <a:prstGeom prst="roundRect">
            <a:avLst/>
          </a:prstGeom>
          <a:solidFill>
            <a:srgbClr val="FF006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1" dirty="0"/>
              <a:t>Meet hoe </a:t>
            </a:r>
            <a:r>
              <a:rPr lang="en-US" sz="1801" dirty="0" err="1"/>
              <a:t>goed</a:t>
            </a:r>
            <a:r>
              <a:rPr lang="en-US" sz="1801" dirty="0"/>
              <a:t> het AI-model is</a:t>
            </a:r>
          </a:p>
          <a:p>
            <a:pPr algn="ctr"/>
            <a:endParaRPr lang="en-US" sz="1801" dirty="0"/>
          </a:p>
          <a:p>
            <a:pPr marL="171453" indent="-171453">
              <a:buFont typeface="Arial" panose="020B0604020202020204" pitchFamily="34" charset="0"/>
              <a:buChar char="•"/>
            </a:pPr>
            <a:r>
              <a:rPr lang="en-US" sz="1100" dirty="0"/>
              <a:t>Blue</a:t>
            </a:r>
          </a:p>
          <a:p>
            <a:pPr marL="171453" indent="-171453">
              <a:buFont typeface="Arial" panose="020B0604020202020204" pitchFamily="34" charset="0"/>
              <a:buChar char="•"/>
            </a:pPr>
            <a:r>
              <a:rPr lang="en-US" sz="1100" dirty="0"/>
              <a:t>Rouge-1</a:t>
            </a:r>
          </a:p>
          <a:p>
            <a:pPr marL="171453" indent="-171453">
              <a:buFont typeface="Arial" panose="020B0604020202020204" pitchFamily="34" charset="0"/>
              <a:buChar char="•"/>
            </a:pPr>
            <a:r>
              <a:rPr lang="en-US" sz="1100" dirty="0"/>
              <a:t>Rouge-2</a:t>
            </a:r>
          </a:p>
          <a:p>
            <a:pPr marL="171453" indent="-171453">
              <a:buFont typeface="Arial" panose="020B0604020202020204" pitchFamily="34" charset="0"/>
              <a:buChar char="•"/>
            </a:pPr>
            <a:r>
              <a:rPr lang="en-US" sz="1100" dirty="0"/>
              <a:t>Rouge-L</a:t>
            </a:r>
          </a:p>
          <a:p>
            <a:pPr marL="171453" indent="-171453">
              <a:buFont typeface="Arial" panose="020B0604020202020204" pitchFamily="34" charset="0"/>
              <a:buChar char="•"/>
            </a:pPr>
            <a:r>
              <a:rPr lang="en-US" sz="1100" dirty="0"/>
              <a:t>Rouge-clipping</a:t>
            </a:r>
          </a:p>
          <a:p>
            <a:pPr marL="171453" indent="-171453">
              <a:buFont typeface="Arial" panose="020B0604020202020204" pitchFamily="34" charset="0"/>
              <a:buChar char="•"/>
            </a:pPr>
            <a:r>
              <a:rPr lang="en-US" sz="1100" dirty="0"/>
              <a:t>Glue</a:t>
            </a:r>
          </a:p>
          <a:p>
            <a:pPr marL="171453" indent="-171453">
              <a:buFont typeface="Arial" panose="020B0604020202020204" pitchFamily="34" charset="0"/>
              <a:buChar char="•"/>
            </a:pPr>
            <a:r>
              <a:rPr lang="en-US" sz="1100" dirty="0"/>
              <a:t>Superglue</a:t>
            </a:r>
          </a:p>
          <a:p>
            <a:pPr marL="171453" indent="-171453">
              <a:buFont typeface="Arial" panose="020B0604020202020204" pitchFamily="34" charset="0"/>
              <a:buChar char="•"/>
            </a:pPr>
            <a:r>
              <a:rPr lang="en-US" sz="1100" dirty="0"/>
              <a:t>MMLU</a:t>
            </a:r>
          </a:p>
          <a:p>
            <a:pPr marL="171453" indent="-171453">
              <a:buFont typeface="Arial" panose="020B0604020202020204" pitchFamily="34" charset="0"/>
              <a:buChar char="•"/>
            </a:pPr>
            <a:r>
              <a:rPr lang="en-US" sz="1100" dirty="0"/>
              <a:t>Big Bench</a:t>
            </a:r>
          </a:p>
          <a:p>
            <a:pPr marL="171453" indent="-171453">
              <a:buFont typeface="Arial" panose="020B0604020202020204" pitchFamily="34" charset="0"/>
              <a:buChar char="•"/>
            </a:pPr>
            <a:r>
              <a:rPr lang="en-US" sz="1100" dirty="0"/>
              <a:t>HELM</a:t>
            </a:r>
          </a:p>
          <a:p>
            <a:pPr marL="171453" indent="-171453">
              <a:buFont typeface="Arial" panose="020B0604020202020204" pitchFamily="34" charset="0"/>
              <a:buChar char="•"/>
            </a:pPr>
            <a:endParaRPr lang="en-US" sz="1100" dirty="0"/>
          </a:p>
          <a:p>
            <a:pPr marL="171453" indent="-171453">
              <a:buFont typeface="Arial" panose="020B0604020202020204" pitchFamily="34" charset="0"/>
              <a:buChar char="•"/>
            </a:pPr>
            <a:r>
              <a:rPr lang="en-US" sz="1100" dirty="0"/>
              <a:t>Hotpot QA</a:t>
            </a:r>
          </a:p>
          <a:p>
            <a:pPr marL="171453" indent="-171453">
              <a:buFont typeface="Arial" panose="020B0604020202020204" pitchFamily="34" charset="0"/>
              <a:buChar char="•"/>
            </a:pPr>
            <a:r>
              <a:rPr lang="en-US" sz="1100" dirty="0"/>
              <a:t>Fever</a:t>
            </a:r>
          </a:p>
          <a:p>
            <a:pPr marL="171453" indent="-171453">
              <a:buFont typeface="Arial" panose="020B0604020202020204" pitchFamily="34" charset="0"/>
              <a:buChar char="•"/>
            </a:pPr>
            <a:endParaRPr lang="en-US" sz="1100" dirty="0"/>
          </a:p>
          <a:p>
            <a:pPr marL="171453" indent="-171453">
              <a:buFont typeface="Arial" panose="020B0604020202020204" pitchFamily="34" charset="0"/>
              <a:buChar char="•"/>
            </a:pPr>
            <a:endParaRPr lang="en-US" sz="1100" dirty="0"/>
          </a:p>
        </p:txBody>
      </p:sp>
      <p:sp>
        <p:nvSpPr>
          <p:cNvPr id="20" name="Rectangle: Rounded Corners 19">
            <a:extLst>
              <a:ext uri="{FF2B5EF4-FFF2-40B4-BE49-F238E27FC236}">
                <a16:creationId xmlns:a16="http://schemas.microsoft.com/office/drawing/2014/main" id="{356C9B3E-4837-BB7F-F3D1-63C381CAB71F}"/>
              </a:ext>
            </a:extLst>
          </p:cNvPr>
          <p:cNvSpPr/>
          <p:nvPr/>
        </p:nvSpPr>
        <p:spPr>
          <a:xfrm>
            <a:off x="8174393" y="886137"/>
            <a:ext cx="1620000" cy="4410075"/>
          </a:xfrm>
          <a:prstGeom prst="round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sz="1801" dirty="0"/>
              <a:t>Optimaliseer voor de taak</a:t>
            </a:r>
          </a:p>
          <a:p>
            <a:pPr algn="ctr"/>
            <a:endParaRPr lang="nl-NL" sz="1801" dirty="0"/>
          </a:p>
          <a:p>
            <a:r>
              <a:rPr lang="nl-NL" sz="949" b="1" dirty="0"/>
              <a:t>Model verkleinen:</a:t>
            </a:r>
          </a:p>
          <a:p>
            <a:pPr marL="171453" indent="-171453">
              <a:buFont typeface="Arial" panose="020B0604020202020204" pitchFamily="34" charset="0"/>
              <a:buChar char="•"/>
            </a:pPr>
            <a:r>
              <a:rPr lang="nl-NL" sz="949" dirty="0"/>
              <a:t>Response,- </a:t>
            </a:r>
            <a:r>
              <a:rPr lang="nl-NL" sz="949" dirty="0" err="1"/>
              <a:t>relation</a:t>
            </a:r>
            <a:r>
              <a:rPr lang="nl-NL" sz="949" dirty="0"/>
              <a:t>-, feature </a:t>
            </a:r>
            <a:r>
              <a:rPr lang="nl-NL" sz="949" dirty="0" err="1"/>
              <a:t>distillation</a:t>
            </a:r>
            <a:r>
              <a:rPr lang="nl-NL" sz="949" dirty="0"/>
              <a:t>: teacher – Student learning</a:t>
            </a:r>
          </a:p>
          <a:p>
            <a:pPr marL="171453" indent="-171453">
              <a:buFont typeface="Arial" panose="020B0604020202020204" pitchFamily="34" charset="0"/>
              <a:buChar char="•"/>
            </a:pPr>
            <a:r>
              <a:rPr lang="nl-NL" sz="949" dirty="0" err="1"/>
              <a:t>Quantization</a:t>
            </a:r>
            <a:r>
              <a:rPr lang="nl-NL" sz="949" dirty="0"/>
              <a:t> (8, 16 bit)</a:t>
            </a:r>
          </a:p>
          <a:p>
            <a:pPr marL="171453" indent="-171453">
              <a:buFont typeface="Arial" panose="020B0604020202020204" pitchFamily="34" charset="0"/>
              <a:buChar char="•"/>
            </a:pPr>
            <a:r>
              <a:rPr lang="nl-NL" sz="949" dirty="0"/>
              <a:t>Model </a:t>
            </a:r>
            <a:r>
              <a:rPr lang="nl-NL" sz="949" dirty="0" err="1"/>
              <a:t>Pruning</a:t>
            </a:r>
            <a:r>
              <a:rPr lang="nl-NL" sz="949" dirty="0"/>
              <a:t> (neuronen verwijderen)</a:t>
            </a:r>
          </a:p>
          <a:p>
            <a:pPr marL="171453" indent="-171453">
              <a:buFont typeface="Arial" panose="020B0604020202020204" pitchFamily="34" charset="0"/>
              <a:buChar char="•"/>
            </a:pPr>
            <a:endParaRPr lang="nl-NL" sz="949" dirty="0"/>
          </a:p>
          <a:p>
            <a:pPr marL="171453" indent="-171453">
              <a:buFont typeface="Arial" panose="020B0604020202020204" pitchFamily="34" charset="0"/>
              <a:buChar char="•"/>
            </a:pPr>
            <a:r>
              <a:rPr lang="nl-NL" sz="949" dirty="0"/>
              <a:t>Program </a:t>
            </a:r>
            <a:r>
              <a:rPr lang="nl-NL" sz="949" dirty="0" err="1"/>
              <a:t>Aided</a:t>
            </a:r>
            <a:r>
              <a:rPr lang="nl-NL" sz="949" dirty="0"/>
              <a:t> Language (PAL) model voor rekentaken</a:t>
            </a:r>
          </a:p>
          <a:p>
            <a:pPr marL="171453" indent="-171453">
              <a:buFont typeface="Arial" panose="020B0604020202020204" pitchFamily="34" charset="0"/>
              <a:buChar char="•"/>
            </a:pPr>
            <a:endParaRPr lang="nl-NL" sz="949" dirty="0"/>
          </a:p>
          <a:p>
            <a:pPr marL="171453" indent="-171453">
              <a:buFont typeface="Arial" panose="020B0604020202020204" pitchFamily="34" charset="0"/>
              <a:buChar char="•"/>
            </a:pPr>
            <a:r>
              <a:rPr lang="nl-NL" sz="949" dirty="0"/>
              <a:t>Retrieval </a:t>
            </a:r>
            <a:r>
              <a:rPr lang="nl-NL" sz="949" dirty="0" err="1"/>
              <a:t>Augmented</a:t>
            </a:r>
            <a:r>
              <a:rPr lang="nl-NL" sz="949" dirty="0"/>
              <a:t> </a:t>
            </a:r>
            <a:r>
              <a:rPr lang="nl-NL" sz="949" dirty="0" err="1"/>
              <a:t>Generation</a:t>
            </a:r>
            <a:r>
              <a:rPr lang="nl-NL" sz="949" dirty="0"/>
              <a:t> (RAG) voor externe kennisbronnen: Vector stores of databases</a:t>
            </a:r>
          </a:p>
          <a:p>
            <a:pPr marL="171453" indent="-171453">
              <a:buFont typeface="Arial" panose="020B0604020202020204" pitchFamily="34" charset="0"/>
              <a:buChar char="•"/>
            </a:pPr>
            <a:endParaRPr lang="en-US" sz="900" dirty="0"/>
          </a:p>
          <a:p>
            <a:endParaRPr lang="en-US" sz="1100" dirty="0"/>
          </a:p>
        </p:txBody>
      </p:sp>
      <p:sp>
        <p:nvSpPr>
          <p:cNvPr id="21" name="Rectangle: Rounded Corners 20">
            <a:extLst>
              <a:ext uri="{FF2B5EF4-FFF2-40B4-BE49-F238E27FC236}">
                <a16:creationId xmlns:a16="http://schemas.microsoft.com/office/drawing/2014/main" id="{7714D124-E468-8B23-D030-6F601AA7554D}"/>
              </a:ext>
            </a:extLst>
          </p:cNvPr>
          <p:cNvSpPr/>
          <p:nvPr/>
        </p:nvSpPr>
        <p:spPr>
          <a:xfrm>
            <a:off x="9939732" y="881959"/>
            <a:ext cx="1620000" cy="4410075"/>
          </a:xfrm>
          <a:prstGeom prst="round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sz="1801" dirty="0"/>
              <a:t>Bouw apps  op basis van de LLM</a:t>
            </a:r>
          </a:p>
          <a:p>
            <a:pPr algn="ctr"/>
            <a:endParaRPr lang="nl-NL" sz="1801" dirty="0"/>
          </a:p>
          <a:p>
            <a:pPr marL="171453" indent="-171453">
              <a:buFont typeface="Arial" panose="020B0604020202020204" pitchFamily="34" charset="0"/>
              <a:buChar char="•"/>
            </a:pPr>
            <a:r>
              <a:rPr lang="nl-NL" sz="1100" dirty="0" err="1"/>
              <a:t>Orchestration</a:t>
            </a:r>
            <a:endParaRPr lang="nl-NL" sz="1100" dirty="0"/>
          </a:p>
          <a:p>
            <a:pPr marL="171453" indent="-171453">
              <a:buFont typeface="Arial" panose="020B0604020202020204" pitchFamily="34" charset="0"/>
              <a:buChar char="•"/>
            </a:pPr>
            <a:r>
              <a:rPr lang="nl-NL" sz="1100" dirty="0"/>
              <a:t>Moderating</a:t>
            </a:r>
          </a:p>
          <a:p>
            <a:pPr marL="171453" indent="-171453">
              <a:buFont typeface="Arial" panose="020B0604020202020204" pitchFamily="34" charset="0"/>
              <a:buChar char="•"/>
            </a:pPr>
            <a:r>
              <a:rPr lang="nl-NL" sz="1100" dirty="0" err="1"/>
              <a:t>Webinterface</a:t>
            </a:r>
            <a:endParaRPr lang="nl-NL" sz="1100" dirty="0"/>
          </a:p>
          <a:p>
            <a:pPr marL="171453" indent="-171453">
              <a:buFont typeface="Arial" panose="020B0604020202020204" pitchFamily="34" charset="0"/>
              <a:buChar char="•"/>
            </a:pPr>
            <a:r>
              <a:rPr lang="nl-NL" sz="1100" dirty="0"/>
              <a:t>API naar LLM: Langchain</a:t>
            </a:r>
          </a:p>
          <a:p>
            <a:pPr marL="171453" indent="-171453">
              <a:buFont typeface="Arial" panose="020B0604020202020204" pitchFamily="34" charset="0"/>
              <a:buChar char="•"/>
            </a:pPr>
            <a:endParaRPr lang="nl-NL" sz="1100" dirty="0"/>
          </a:p>
          <a:p>
            <a:pPr marL="171453" indent="-171453">
              <a:buFont typeface="Arial" panose="020B0604020202020204" pitchFamily="34" charset="0"/>
              <a:buChar char="•"/>
            </a:pPr>
            <a:r>
              <a:rPr lang="nl-NL" sz="1100" dirty="0" err="1"/>
              <a:t>Latency</a:t>
            </a:r>
            <a:r>
              <a:rPr lang="nl-NL" sz="1100" dirty="0"/>
              <a:t>, Storage, CPU, GPU</a:t>
            </a:r>
          </a:p>
          <a:p>
            <a:pPr marL="171453" indent="-171453">
              <a:buFont typeface="Arial" panose="020B0604020202020204" pitchFamily="34" charset="0"/>
              <a:buChar char="•"/>
            </a:pPr>
            <a:endParaRPr lang="nl-NL" sz="1100" dirty="0"/>
          </a:p>
          <a:p>
            <a:pPr marL="171453" indent="-171453">
              <a:buFont typeface="Arial" panose="020B0604020202020204" pitchFamily="34" charset="0"/>
              <a:buChar char="•"/>
            </a:pPr>
            <a:r>
              <a:rPr lang="nl-NL" sz="1100" dirty="0" err="1"/>
              <a:t>Reinforment</a:t>
            </a:r>
            <a:r>
              <a:rPr lang="nl-NL" sz="1100" dirty="0"/>
              <a:t> learning: RLHF, RLAIF, PPO, KL-</a:t>
            </a:r>
            <a:r>
              <a:rPr lang="nl-NL" sz="1100" dirty="0" err="1"/>
              <a:t>Divergence</a:t>
            </a:r>
            <a:r>
              <a:rPr lang="nl-NL" sz="1100" dirty="0"/>
              <a:t> </a:t>
            </a:r>
          </a:p>
          <a:p>
            <a:pPr marL="171453" indent="-171453">
              <a:buFont typeface="Arial" panose="020B0604020202020204" pitchFamily="34" charset="0"/>
              <a:buChar char="•"/>
            </a:pPr>
            <a:r>
              <a:rPr lang="nl-NL" sz="1100" dirty="0" err="1"/>
              <a:t>ReAct</a:t>
            </a:r>
            <a:r>
              <a:rPr lang="nl-NL" sz="1100" dirty="0"/>
              <a:t>: combineer </a:t>
            </a:r>
            <a:r>
              <a:rPr lang="nl-NL" sz="1100" dirty="0" err="1"/>
              <a:t>reasoning</a:t>
            </a:r>
            <a:r>
              <a:rPr lang="nl-NL" sz="1100" dirty="0"/>
              <a:t> en </a:t>
            </a:r>
            <a:r>
              <a:rPr lang="nl-NL" sz="1100" dirty="0" err="1"/>
              <a:t>acting</a:t>
            </a:r>
            <a:endParaRPr lang="nl-NL" sz="1100" dirty="0"/>
          </a:p>
          <a:p>
            <a:pPr marL="171453" indent="-171453">
              <a:buFont typeface="Arial" panose="020B0604020202020204" pitchFamily="34" charset="0"/>
              <a:buChar char="•"/>
            </a:pPr>
            <a:endParaRPr lang="en-US" sz="1100" dirty="0"/>
          </a:p>
          <a:p>
            <a:pPr marL="171453" indent="-171453">
              <a:buFont typeface="Arial" panose="020B0604020202020204" pitchFamily="34" charset="0"/>
              <a:buChar char="•"/>
            </a:pPr>
            <a:endParaRPr lang="en-US" sz="1100" dirty="0"/>
          </a:p>
        </p:txBody>
      </p:sp>
      <p:sp>
        <p:nvSpPr>
          <p:cNvPr id="3" name="Rectangle: Rounded Corners 12">
            <a:extLst>
              <a:ext uri="{FF2B5EF4-FFF2-40B4-BE49-F238E27FC236}">
                <a16:creationId xmlns:a16="http://schemas.microsoft.com/office/drawing/2014/main" id="{8DC98C1D-2917-1A6E-D9BE-44CB366C2477}"/>
              </a:ext>
            </a:extLst>
          </p:cNvPr>
          <p:cNvSpPr/>
          <p:nvPr/>
        </p:nvSpPr>
        <p:spPr>
          <a:xfrm>
            <a:off x="549014" y="5422416"/>
            <a:ext cx="5695579" cy="495301"/>
          </a:xfrm>
          <a:prstGeom prst="roundRect">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err="1"/>
              <a:t>Tekst</a:t>
            </a:r>
            <a:r>
              <a:rPr lang="en-US" sz="1100" dirty="0"/>
              <a:t> Corpus - Training data (</a:t>
            </a:r>
            <a:r>
              <a:rPr lang="en-US" sz="1100" dirty="0" err="1"/>
              <a:t>domein</a:t>
            </a:r>
            <a:r>
              <a:rPr lang="en-US" sz="1100" dirty="0"/>
              <a:t> </a:t>
            </a:r>
            <a:r>
              <a:rPr lang="en-US" sz="1100" dirty="0" err="1"/>
              <a:t>specifiek</a:t>
            </a:r>
            <a:r>
              <a:rPr lang="en-US" sz="1100" dirty="0"/>
              <a:t>)</a:t>
            </a:r>
          </a:p>
        </p:txBody>
      </p:sp>
      <p:sp>
        <p:nvSpPr>
          <p:cNvPr id="5" name="Rectangle: Rounded Corners 12">
            <a:extLst>
              <a:ext uri="{FF2B5EF4-FFF2-40B4-BE49-F238E27FC236}">
                <a16:creationId xmlns:a16="http://schemas.microsoft.com/office/drawing/2014/main" id="{E5CCFD21-EDE2-C767-DA8D-1F2C804803E1}"/>
              </a:ext>
            </a:extLst>
          </p:cNvPr>
          <p:cNvSpPr/>
          <p:nvPr/>
        </p:nvSpPr>
        <p:spPr>
          <a:xfrm>
            <a:off x="6409055" y="5422416"/>
            <a:ext cx="3392436" cy="495301"/>
          </a:xfrm>
          <a:prstGeom prst="roundRect">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t>Test data (</a:t>
            </a:r>
            <a:r>
              <a:rPr lang="en-US" sz="1100" dirty="0" err="1"/>
              <a:t>domein</a:t>
            </a:r>
            <a:r>
              <a:rPr lang="en-US" sz="1100" dirty="0"/>
              <a:t> </a:t>
            </a:r>
            <a:r>
              <a:rPr lang="en-US" sz="1100" dirty="0" err="1"/>
              <a:t>specifiek</a:t>
            </a:r>
            <a:r>
              <a:rPr lang="en-US" sz="1100" dirty="0"/>
              <a:t>)</a:t>
            </a:r>
          </a:p>
        </p:txBody>
      </p:sp>
      <p:sp>
        <p:nvSpPr>
          <p:cNvPr id="10" name="Rectangle: Rounded Corners 12">
            <a:extLst>
              <a:ext uri="{FF2B5EF4-FFF2-40B4-BE49-F238E27FC236}">
                <a16:creationId xmlns:a16="http://schemas.microsoft.com/office/drawing/2014/main" id="{55023B8A-EE5E-A5C7-819D-C6A6D6574016}"/>
              </a:ext>
            </a:extLst>
          </p:cNvPr>
          <p:cNvSpPr/>
          <p:nvPr/>
        </p:nvSpPr>
        <p:spPr>
          <a:xfrm>
            <a:off x="9939732" y="5402868"/>
            <a:ext cx="1620000" cy="495301"/>
          </a:xfrm>
          <a:prstGeom prst="roundRect">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err="1"/>
              <a:t>Gebruikers</a:t>
            </a:r>
            <a:r>
              <a:rPr lang="en-US" sz="1100" dirty="0"/>
              <a:t> data</a:t>
            </a:r>
          </a:p>
        </p:txBody>
      </p:sp>
      <p:sp>
        <p:nvSpPr>
          <p:cNvPr id="2" name="TextBox 1">
            <a:extLst>
              <a:ext uri="{FF2B5EF4-FFF2-40B4-BE49-F238E27FC236}">
                <a16:creationId xmlns:a16="http://schemas.microsoft.com/office/drawing/2014/main" id="{860C1406-30D7-E44D-DB1B-A338CEF10223}"/>
              </a:ext>
            </a:extLst>
          </p:cNvPr>
          <p:cNvSpPr txBox="1"/>
          <p:nvPr/>
        </p:nvSpPr>
        <p:spPr>
          <a:xfrm>
            <a:off x="2269208" y="204795"/>
            <a:ext cx="8344592" cy="461665"/>
          </a:xfrm>
          <a:prstGeom prst="rect">
            <a:avLst/>
          </a:prstGeom>
          <a:noFill/>
        </p:spPr>
        <p:txBody>
          <a:bodyPr wrap="none" rtlCol="0">
            <a:spAutoFit/>
          </a:bodyPr>
          <a:lstStyle/>
          <a:p>
            <a:r>
              <a:rPr lang="en-US" sz="2400" dirty="0"/>
              <a:t>Focus op personalized Large Language model (LLM) </a:t>
            </a:r>
            <a:r>
              <a:rPr lang="en-US" sz="2400" dirty="0" err="1"/>
              <a:t>zoals</a:t>
            </a:r>
            <a:r>
              <a:rPr lang="en-US" sz="2400" dirty="0"/>
              <a:t> ChatGPT</a:t>
            </a:r>
          </a:p>
        </p:txBody>
      </p:sp>
    </p:spTree>
    <p:extLst>
      <p:ext uri="{BB962C8B-B14F-4D97-AF65-F5344CB8AC3E}">
        <p14:creationId xmlns:p14="http://schemas.microsoft.com/office/powerpoint/2010/main" val="131070904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1D9AC2D-D42D-058A-C144-5F6EA7BFEDD3}"/>
              </a:ext>
            </a:extLst>
          </p:cNvPr>
          <p:cNvSpPr>
            <a:spLocks noGrp="1"/>
          </p:cNvSpPr>
          <p:nvPr>
            <p:ph type="title"/>
          </p:nvPr>
        </p:nvSpPr>
        <p:spPr/>
        <p:txBody>
          <a:bodyPr/>
          <a:lstStyle/>
          <a:p>
            <a:endParaRPr lang="nl-NL"/>
          </a:p>
        </p:txBody>
      </p:sp>
      <p:sp>
        <p:nvSpPr>
          <p:cNvPr id="3" name="Tijdelijke aanduiding voor inhoud 2">
            <a:extLst>
              <a:ext uri="{FF2B5EF4-FFF2-40B4-BE49-F238E27FC236}">
                <a16:creationId xmlns:a16="http://schemas.microsoft.com/office/drawing/2014/main" id="{78233CB0-DF42-10D7-061F-4A7566A1F9C1}"/>
              </a:ext>
            </a:extLst>
          </p:cNvPr>
          <p:cNvSpPr>
            <a:spLocks noGrp="1"/>
          </p:cNvSpPr>
          <p:nvPr>
            <p:ph idx="1"/>
          </p:nvPr>
        </p:nvSpPr>
        <p:spPr/>
        <p:txBody>
          <a:bodyPr/>
          <a:lstStyle/>
          <a:p>
            <a:endParaRPr lang="nl-NL"/>
          </a:p>
        </p:txBody>
      </p:sp>
      <p:pic>
        <p:nvPicPr>
          <p:cNvPr id="5" name="Afbeelding 4">
            <a:extLst>
              <a:ext uri="{FF2B5EF4-FFF2-40B4-BE49-F238E27FC236}">
                <a16:creationId xmlns:a16="http://schemas.microsoft.com/office/drawing/2014/main" id="{E2C3C93C-A9F7-567C-317E-D6189732A4B5}"/>
              </a:ext>
            </a:extLst>
          </p:cNvPr>
          <p:cNvPicPr>
            <a:picLocks noChangeAspect="1"/>
          </p:cNvPicPr>
          <p:nvPr/>
        </p:nvPicPr>
        <p:blipFill>
          <a:blip r:embed="rId2"/>
          <a:stretch>
            <a:fillRect/>
          </a:stretch>
        </p:blipFill>
        <p:spPr>
          <a:xfrm>
            <a:off x="0" y="2"/>
            <a:ext cx="12192000" cy="6858000"/>
          </a:xfrm>
          <a:prstGeom prst="rect">
            <a:avLst/>
          </a:prstGeom>
        </p:spPr>
      </p:pic>
    </p:spTree>
    <p:extLst>
      <p:ext uri="{BB962C8B-B14F-4D97-AF65-F5344CB8AC3E}">
        <p14:creationId xmlns:p14="http://schemas.microsoft.com/office/powerpoint/2010/main" val="19372418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4B75638-B7D0-630D-3123-509215882B57}"/>
              </a:ext>
            </a:extLst>
          </p:cNvPr>
          <p:cNvSpPr>
            <a:spLocks noGrp="1"/>
          </p:cNvSpPr>
          <p:nvPr>
            <p:ph type="title"/>
          </p:nvPr>
        </p:nvSpPr>
        <p:spPr>
          <a:xfrm>
            <a:off x="1069745" y="151149"/>
            <a:ext cx="10515600" cy="857755"/>
          </a:xfrm>
        </p:spPr>
        <p:txBody>
          <a:bodyPr>
            <a:normAutofit/>
          </a:bodyPr>
          <a:lstStyle/>
          <a:p>
            <a:r>
              <a:rPr lang="nl-NL" noProof="0" dirty="0" err="1">
                <a:hlinkClick r:id="rId2"/>
              </a:rPr>
              <a:t>Kaggle</a:t>
            </a:r>
            <a:r>
              <a:rPr lang="nl-NL" noProof="0" dirty="0"/>
              <a:t>: Wie overleeft de reis met de Titanic</a:t>
            </a:r>
          </a:p>
        </p:txBody>
      </p:sp>
      <p:sp>
        <p:nvSpPr>
          <p:cNvPr id="4" name="Tekstvak 3">
            <a:extLst>
              <a:ext uri="{FF2B5EF4-FFF2-40B4-BE49-F238E27FC236}">
                <a16:creationId xmlns:a16="http://schemas.microsoft.com/office/drawing/2014/main" id="{5E6FDCF6-6D3F-3786-58C4-C4CEBFE0FCEB}"/>
              </a:ext>
            </a:extLst>
          </p:cNvPr>
          <p:cNvSpPr txBox="1"/>
          <p:nvPr/>
        </p:nvSpPr>
        <p:spPr>
          <a:xfrm>
            <a:off x="1097279" y="1222880"/>
            <a:ext cx="5708873" cy="2031325"/>
          </a:xfrm>
          <a:prstGeom prst="rect">
            <a:avLst/>
          </a:prstGeom>
          <a:noFill/>
        </p:spPr>
        <p:txBody>
          <a:bodyPr wrap="square" rtlCol="0">
            <a:spAutoFit/>
          </a:bodyPr>
          <a:lstStyle>
            <a:defPPr>
              <a:defRPr lang="en-US"/>
            </a:defPPr>
          </a:lstStyle>
          <a:p>
            <a:r>
              <a:rPr lang="en-US" dirty="0"/>
              <a:t>Kan je </a:t>
            </a:r>
            <a:r>
              <a:rPr lang="en-US" dirty="0" err="1"/>
              <a:t>voorspellen</a:t>
            </a:r>
            <a:r>
              <a:rPr lang="en-US" dirty="0"/>
              <a:t> </a:t>
            </a:r>
            <a:r>
              <a:rPr lang="en-US" dirty="0" err="1"/>
              <a:t>wie</a:t>
            </a:r>
            <a:r>
              <a:rPr lang="en-US" dirty="0"/>
              <a:t> van de </a:t>
            </a:r>
            <a:r>
              <a:rPr lang="en-US" dirty="0" err="1"/>
              <a:t>passagiers</a:t>
            </a:r>
            <a:r>
              <a:rPr lang="en-US" dirty="0"/>
              <a:t> </a:t>
            </a:r>
            <a:r>
              <a:rPr lang="en-US" dirty="0" err="1"/>
              <a:t>gaat</a:t>
            </a:r>
            <a:r>
              <a:rPr lang="en-US" dirty="0"/>
              <a:t> </a:t>
            </a:r>
            <a:r>
              <a:rPr lang="en-US" dirty="0" err="1"/>
              <a:t>overlijden</a:t>
            </a:r>
            <a:r>
              <a:rPr lang="en-US" dirty="0"/>
              <a:t>, op basis van de </a:t>
            </a:r>
            <a:r>
              <a:rPr lang="en-US" dirty="0" err="1"/>
              <a:t>incheck</a:t>
            </a:r>
            <a:r>
              <a:rPr lang="en-US" dirty="0"/>
              <a:t>-data van de </a:t>
            </a:r>
            <a:r>
              <a:rPr lang="en-US" dirty="0" err="1"/>
              <a:t>passagierslijst</a:t>
            </a:r>
            <a:r>
              <a:rPr lang="en-US" dirty="0"/>
              <a:t>?</a:t>
            </a:r>
          </a:p>
          <a:p>
            <a:endParaRPr lang="en-US" dirty="0"/>
          </a:p>
          <a:p>
            <a:r>
              <a:rPr lang="en-US" dirty="0" err="1"/>
              <a:t>Voorspellend</a:t>
            </a:r>
            <a:r>
              <a:rPr lang="en-US" dirty="0"/>
              <a:t> model: 	Random Forest</a:t>
            </a:r>
          </a:p>
          <a:p>
            <a:r>
              <a:rPr lang="en-US" dirty="0" err="1"/>
              <a:t>Nauwkeurigheid</a:t>
            </a:r>
            <a:r>
              <a:rPr lang="en-US" dirty="0"/>
              <a:t>: 		84,8%</a:t>
            </a:r>
          </a:p>
          <a:p>
            <a:r>
              <a:rPr lang="en-US" dirty="0" err="1"/>
              <a:t>Trainingset</a:t>
            </a:r>
            <a:r>
              <a:rPr lang="en-US" dirty="0"/>
              <a:t>:			891 records</a:t>
            </a:r>
          </a:p>
          <a:p>
            <a:endParaRPr lang="en-NL" dirty="0"/>
          </a:p>
        </p:txBody>
      </p:sp>
      <p:pic>
        <p:nvPicPr>
          <p:cNvPr id="1028" name="Picture 4" descr="Titanic (schip, 1912) - Wikipedia">
            <a:extLst>
              <a:ext uri="{FF2B5EF4-FFF2-40B4-BE49-F238E27FC236}">
                <a16:creationId xmlns:a16="http://schemas.microsoft.com/office/drawing/2014/main" id="{D8D598A1-B0F7-A6F3-7D16-A0BCA4FABF5A}"/>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8159250" y="1291905"/>
            <a:ext cx="2648855" cy="1813447"/>
          </a:xfrm>
          <a:prstGeom prst="rect">
            <a:avLst/>
          </a:prstGeom>
          <a:noFill/>
          <a:extLst>
            <a:ext uri="{909E8E84-426E-40DD-AFC4-6F175D3DCCD1}">
              <a14:hiddenFill xmlns:a14="http://schemas.microsoft.com/office/drawing/2010/main">
                <a:solidFill>
                  <a:srgbClr val="FFFFFF"/>
                </a:solidFill>
              </a14:hiddenFill>
            </a:ext>
          </a:extLst>
        </p:spPr>
      </p:pic>
      <p:pic>
        <p:nvPicPr>
          <p:cNvPr id="7" name="Afbeelding 6">
            <a:extLst>
              <a:ext uri="{FF2B5EF4-FFF2-40B4-BE49-F238E27FC236}">
                <a16:creationId xmlns:a16="http://schemas.microsoft.com/office/drawing/2014/main" id="{D045CC59-4449-E98D-62D2-418C09A41621}"/>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69745" y="3153773"/>
            <a:ext cx="9738360" cy="3124200"/>
          </a:xfrm>
          <a:prstGeom prst="rect">
            <a:avLst/>
          </a:prstGeom>
        </p:spPr>
      </p:pic>
    </p:spTree>
    <p:extLst>
      <p:ext uri="{BB962C8B-B14F-4D97-AF65-F5344CB8AC3E}">
        <p14:creationId xmlns:p14="http://schemas.microsoft.com/office/powerpoint/2010/main" val="1900192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6AE780DF-F256-C872-DBBC-DF2E1B462C09}"/>
              </a:ext>
            </a:extLst>
          </p:cNvPr>
          <p:cNvSpPr>
            <a:spLocks noGrp="1"/>
          </p:cNvSpPr>
          <p:nvPr>
            <p:ph type="title"/>
          </p:nvPr>
        </p:nvSpPr>
        <p:spPr/>
        <p:txBody>
          <a:bodyPr>
            <a:normAutofit/>
          </a:bodyPr>
          <a:lstStyle/>
          <a:p>
            <a:r>
              <a:rPr lang="nl-NL" dirty="0"/>
              <a:t>Voorbeelden van vragen van klanten</a:t>
            </a:r>
          </a:p>
        </p:txBody>
      </p:sp>
      <p:sp>
        <p:nvSpPr>
          <p:cNvPr id="5" name="Tijdelijke aanduiding voor tekst 4">
            <a:extLst>
              <a:ext uri="{FF2B5EF4-FFF2-40B4-BE49-F238E27FC236}">
                <a16:creationId xmlns:a16="http://schemas.microsoft.com/office/drawing/2014/main" id="{A5FFA61F-D897-03A5-4C65-FCB7829CAF77}"/>
              </a:ext>
            </a:extLst>
          </p:cNvPr>
          <p:cNvSpPr>
            <a:spLocks noGrp="1"/>
          </p:cNvSpPr>
          <p:nvPr>
            <p:ph type="body" idx="1"/>
          </p:nvPr>
        </p:nvSpPr>
        <p:spPr/>
        <p:txBody>
          <a:bodyPr/>
          <a:lstStyle/>
          <a:p>
            <a:endParaRPr lang="nl-NL" dirty="0"/>
          </a:p>
        </p:txBody>
      </p:sp>
    </p:spTree>
    <p:extLst>
      <p:ext uri="{BB962C8B-B14F-4D97-AF65-F5344CB8AC3E}">
        <p14:creationId xmlns:p14="http://schemas.microsoft.com/office/powerpoint/2010/main" val="222522884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8D0844-BB06-EF06-3A4C-7DFBFAD5205D}"/>
              </a:ext>
            </a:extLst>
          </p:cNvPr>
          <p:cNvSpPr>
            <a:spLocks noGrp="1"/>
          </p:cNvSpPr>
          <p:nvPr>
            <p:ph type="title"/>
          </p:nvPr>
        </p:nvSpPr>
        <p:spPr/>
        <p:txBody>
          <a:bodyPr>
            <a:normAutofit/>
          </a:bodyPr>
          <a:lstStyle/>
          <a:p>
            <a:r>
              <a:rPr lang="en-US" dirty="0" err="1"/>
              <a:t>Een</a:t>
            </a:r>
            <a:r>
              <a:rPr lang="en-US" dirty="0"/>
              <a:t> eigen </a:t>
            </a:r>
            <a:r>
              <a:rPr lang="en-US" dirty="0" err="1"/>
              <a:t>digitale</a:t>
            </a:r>
            <a:r>
              <a:rPr lang="en-US" dirty="0"/>
              <a:t> </a:t>
            </a:r>
            <a:r>
              <a:rPr lang="en-US" dirty="0" err="1"/>
              <a:t>medewerker</a:t>
            </a:r>
            <a:r>
              <a:rPr lang="en-US" dirty="0"/>
              <a:t>: chatbot</a:t>
            </a:r>
          </a:p>
        </p:txBody>
      </p:sp>
      <p:sp>
        <p:nvSpPr>
          <p:cNvPr id="3" name="Content Placeholder 2">
            <a:extLst>
              <a:ext uri="{FF2B5EF4-FFF2-40B4-BE49-F238E27FC236}">
                <a16:creationId xmlns:a16="http://schemas.microsoft.com/office/drawing/2014/main" id="{B965CC6C-6682-C22A-700F-3BF625FF548F}"/>
              </a:ext>
            </a:extLst>
          </p:cNvPr>
          <p:cNvSpPr>
            <a:spLocks noGrp="1"/>
          </p:cNvSpPr>
          <p:nvPr>
            <p:ph idx="1"/>
          </p:nvPr>
        </p:nvSpPr>
        <p:spPr/>
        <p:txBody>
          <a:bodyPr/>
          <a:lstStyle/>
          <a:p>
            <a:endParaRPr lang="en-US" dirty="0"/>
          </a:p>
        </p:txBody>
      </p:sp>
      <p:pic>
        <p:nvPicPr>
          <p:cNvPr id="5" name="Picture 4">
            <a:extLst>
              <a:ext uri="{FF2B5EF4-FFF2-40B4-BE49-F238E27FC236}">
                <a16:creationId xmlns:a16="http://schemas.microsoft.com/office/drawing/2014/main" id="{A43F3078-3F4B-4E86-3001-A22ACB47E9A6}"/>
              </a:ext>
            </a:extLst>
          </p:cNvPr>
          <p:cNvPicPr>
            <a:picLocks noChangeAspect="1"/>
          </p:cNvPicPr>
          <p:nvPr/>
        </p:nvPicPr>
        <p:blipFill>
          <a:blip r:embed="rId2"/>
          <a:stretch>
            <a:fillRect/>
          </a:stretch>
        </p:blipFill>
        <p:spPr>
          <a:xfrm>
            <a:off x="5616051" y="3662442"/>
            <a:ext cx="5478669" cy="2546670"/>
          </a:xfrm>
          <a:prstGeom prst="rect">
            <a:avLst/>
          </a:prstGeom>
          <a:ln>
            <a:solidFill>
              <a:schemeClr val="tx1"/>
            </a:solidFill>
          </a:ln>
        </p:spPr>
      </p:pic>
      <p:pic>
        <p:nvPicPr>
          <p:cNvPr id="7" name="Picture 6">
            <a:extLst>
              <a:ext uri="{FF2B5EF4-FFF2-40B4-BE49-F238E27FC236}">
                <a16:creationId xmlns:a16="http://schemas.microsoft.com/office/drawing/2014/main" id="{A692FD87-6355-2593-28A1-858905E3CBE0}"/>
              </a:ext>
            </a:extLst>
          </p:cNvPr>
          <p:cNvPicPr>
            <a:picLocks noChangeAspect="1"/>
          </p:cNvPicPr>
          <p:nvPr/>
        </p:nvPicPr>
        <p:blipFill>
          <a:blip r:embed="rId3"/>
          <a:stretch>
            <a:fillRect/>
          </a:stretch>
        </p:blipFill>
        <p:spPr>
          <a:xfrm>
            <a:off x="1097280" y="4085224"/>
            <a:ext cx="4395360" cy="2138283"/>
          </a:xfrm>
          <a:prstGeom prst="rect">
            <a:avLst/>
          </a:prstGeom>
          <a:ln>
            <a:solidFill>
              <a:schemeClr val="tx1"/>
            </a:solidFill>
          </a:ln>
        </p:spPr>
      </p:pic>
      <p:pic>
        <p:nvPicPr>
          <p:cNvPr id="9" name="Picture 8">
            <a:extLst>
              <a:ext uri="{FF2B5EF4-FFF2-40B4-BE49-F238E27FC236}">
                <a16:creationId xmlns:a16="http://schemas.microsoft.com/office/drawing/2014/main" id="{BA1DB9FB-A17C-0D02-6AFA-AD9B5934628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7280" y="1290717"/>
            <a:ext cx="6972300" cy="2749270"/>
          </a:xfrm>
          <a:prstGeom prst="rect">
            <a:avLst/>
          </a:prstGeom>
          <a:ln>
            <a:solidFill>
              <a:schemeClr val="tx1"/>
            </a:solidFill>
          </a:ln>
        </p:spPr>
      </p:pic>
      <p:pic>
        <p:nvPicPr>
          <p:cNvPr id="1026" name="Picture 2" descr="The customer service dichotomy in the digital age | PropertyCasualty360">
            <a:extLst>
              <a:ext uri="{FF2B5EF4-FFF2-40B4-BE49-F238E27FC236}">
                <a16:creationId xmlns:a16="http://schemas.microsoft.com/office/drawing/2014/main" id="{89B01FC3-57A6-9C05-E36B-FA3B714A7CB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87108" y="1290717"/>
            <a:ext cx="2907612" cy="2268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247766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3880615-730D-8427-96E3-C5A40958FA5A}"/>
              </a:ext>
            </a:extLst>
          </p:cNvPr>
          <p:cNvSpPr>
            <a:spLocks noGrp="1"/>
          </p:cNvSpPr>
          <p:nvPr>
            <p:ph type="title"/>
          </p:nvPr>
        </p:nvSpPr>
        <p:spPr/>
        <p:txBody>
          <a:bodyPr>
            <a:normAutofit/>
          </a:bodyPr>
          <a:lstStyle/>
          <a:p>
            <a:r>
              <a:rPr lang="nl-NL" dirty="0"/>
              <a:t>Gemeente Hengelo: documenten vindbaar</a:t>
            </a:r>
          </a:p>
        </p:txBody>
      </p:sp>
      <p:sp>
        <p:nvSpPr>
          <p:cNvPr id="3" name="Rectangle 1">
            <a:extLst>
              <a:ext uri="{FF2B5EF4-FFF2-40B4-BE49-F238E27FC236}">
                <a16:creationId xmlns:a16="http://schemas.microsoft.com/office/drawing/2014/main" id="{481EBF78-7AD1-26D2-69E2-65DFEC719211}"/>
              </a:ext>
            </a:extLst>
          </p:cNvPr>
          <p:cNvSpPr>
            <a:spLocks noChangeArrowheads="1"/>
          </p:cNvSpPr>
          <p:nvPr/>
        </p:nvSpPr>
        <p:spPr bwMode="auto">
          <a:xfrm>
            <a:off x="5855860" y="1374306"/>
            <a:ext cx="5045336" cy="264687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2000" b="1" i="0" u="none" strike="noStrike" cap="none" normalizeH="0" baseline="0" dirty="0">
                <a:ln>
                  <a:noFill/>
                </a:ln>
                <a:solidFill>
                  <a:srgbClr val="000000"/>
                </a:solidFill>
                <a:effectLst/>
                <a:latin typeface="Courier New" panose="02070309020205020404" pitchFamily="49" charset="0"/>
              </a:rPr>
              <a:t>Transcript</a:t>
            </a:r>
            <a:r>
              <a:rPr kumimoji="0" lang="nl-NL" altLang="nl-NL" sz="800" b="0" i="0" u="none" strike="noStrike" cap="none" normalizeH="0" baseline="0" dirty="0">
                <a:ln>
                  <a:noFill/>
                </a:ln>
                <a:solidFill>
                  <a:srgbClr val="000000"/>
                </a:solidFill>
                <a:effectLst/>
                <a:latin typeface="Courier New" panose="02070309020205020404" pitchFamily="49" charset="0"/>
              </a:rPr>
              <a:t>: De zelfvakantie in Kroatië was ontzettend leuk. We zijn eerst naar Zadar gevlogen. En vanuit daar zijn we naar </a:t>
            </a:r>
            <a:r>
              <a:rPr kumimoji="0" lang="nl-NL" altLang="nl-NL" sz="800" b="0" i="0" u="none" strike="noStrike" cap="none" normalizeH="0" baseline="0" dirty="0" err="1">
                <a:ln>
                  <a:noFill/>
                </a:ln>
                <a:solidFill>
                  <a:srgbClr val="000000"/>
                </a:solidFill>
                <a:effectLst/>
                <a:latin typeface="Courier New" panose="02070309020205020404" pitchFamily="49" charset="0"/>
              </a:rPr>
              <a:t>Chukasan</a:t>
            </a:r>
            <a:r>
              <a:rPr kumimoji="0" lang="nl-NL" altLang="nl-NL" sz="800" b="0" i="0" u="none" strike="noStrike" cap="none" normalizeH="0" baseline="0" dirty="0">
                <a:ln>
                  <a:noFill/>
                </a:ln>
                <a:solidFill>
                  <a:srgbClr val="000000"/>
                </a:solidFill>
                <a:effectLst/>
                <a:latin typeface="Courier New" panose="02070309020205020404" pitchFamily="49" charset="0"/>
              </a:rPr>
              <a:t> gereisd. Waar een ontzettend grote, hele mooie haven was. Met allemaal hele dure auto's en hele grote dure boten. En met een supermarktje die echt veel te duur was. Wat ik zo ook ben </a:t>
            </a:r>
            <a:r>
              <a:rPr kumimoji="0" lang="nl-NL" altLang="nl-NL" sz="800" b="0" i="0" u="none" strike="noStrike" cap="none" normalizeH="0" baseline="0" dirty="0" err="1">
                <a:ln>
                  <a:noFill/>
                </a:ln>
                <a:solidFill>
                  <a:srgbClr val="000000"/>
                </a:solidFill>
                <a:effectLst/>
                <a:latin typeface="Courier New" panose="02070309020205020404" pitchFamily="49" charset="0"/>
              </a:rPr>
              <a:t>achtergekomen</a:t>
            </a:r>
            <a:r>
              <a:rPr kumimoji="0" lang="nl-NL" altLang="nl-NL" sz="800" b="0" i="0" u="none" strike="noStrike" cap="none" normalizeH="0" baseline="0" dirty="0">
                <a:ln>
                  <a:noFill/>
                </a:ln>
                <a:solidFill>
                  <a:srgbClr val="000000"/>
                </a:solidFill>
                <a:effectLst/>
                <a:latin typeface="Courier New" panose="02070309020205020404" pitchFamily="49" charset="0"/>
              </a:rPr>
              <a:t> is dat op die pinautomaten zit een soort van </a:t>
            </a:r>
            <a:r>
              <a:rPr kumimoji="0" lang="nl-NL" altLang="nl-NL" sz="800" b="0" i="0" u="none" strike="noStrike" cap="none" normalizeH="0" baseline="0" dirty="0" err="1">
                <a:ln>
                  <a:noFill/>
                </a:ln>
                <a:solidFill>
                  <a:srgbClr val="000000"/>
                </a:solidFill>
                <a:effectLst/>
                <a:latin typeface="Courier New" panose="02070309020205020404" pitchFamily="49" charset="0"/>
              </a:rPr>
              <a:t>accèns</a:t>
            </a:r>
            <a:r>
              <a:rPr kumimoji="0" lang="nl-NL" altLang="nl-NL" sz="800" b="0" i="0" u="none" strike="noStrike" cap="none" normalizeH="0" baseline="0" dirty="0">
                <a:ln>
                  <a:noFill/>
                </a:ln>
                <a:solidFill>
                  <a:srgbClr val="000000"/>
                </a:solidFill>
                <a:effectLst/>
                <a:latin typeface="Courier New" panose="02070309020205020404" pitchFamily="49" charset="0"/>
              </a:rPr>
              <a:t>, heet dat volgens mij. Ja. Waar je dus echt heel veel geld aan verliest als je jouw euro's om wil zetten naar </a:t>
            </a:r>
            <a:r>
              <a:rPr kumimoji="0" lang="nl-NL" altLang="nl-NL" sz="800" b="0" i="0" u="none" strike="noStrike" cap="none" normalizeH="0" baseline="0" dirty="0" err="1">
                <a:ln>
                  <a:noFill/>
                </a:ln>
                <a:solidFill>
                  <a:srgbClr val="000000"/>
                </a:solidFill>
                <a:effectLst/>
                <a:latin typeface="Courier New" panose="02070309020205020404" pitchFamily="49" charset="0"/>
              </a:rPr>
              <a:t>Kuna's</a:t>
            </a:r>
            <a:r>
              <a:rPr kumimoji="0" lang="nl-NL" altLang="nl-NL" sz="800" b="0" i="0" u="none" strike="noStrike" cap="none" normalizeH="0" baseline="0" dirty="0">
                <a:ln>
                  <a:noFill/>
                </a:ln>
                <a:solidFill>
                  <a:srgbClr val="000000"/>
                </a:solidFill>
                <a:effectLst/>
                <a:latin typeface="Courier New" panose="02070309020205020404" pitchFamily="49" charset="0"/>
              </a:rPr>
              <a:t>. Nou, allemaal heel stom. In ieder geval, we gingen naar de boot. Nou was het natuurlijk een hartstikke mooie grote boot. Ik weet niet meer hoe lang die is, maar het was een grote boot. Met hele grote zeilen en hele mooie kamertjes. 40 voet. 40 voet. En we hadden twee badkamers. Drie kamers waar we in konden slapen. Als het goed is of vier. Nee, drie kamers waar we in konden slapen. In totaal voor zes personen. Ja. En we hadden uiteraard een boegschroef. Dat is wel heel belangrijk. Want een boegschroef is gewoon super handig. Aangezien we al meerdere keren ergens bijna tegenaan zijn gevaren. Zoals bij een tanker of zo. Of als we onze boot moesten aanleggen. Nou, dit jaar was het vooral heel leuk. Aangezien mijn vader niet doodziek was. Want dat was vorig jaar wel het geval. En toen lag hij doodziek op bed. Met zieke hoge koorts. En toen moest hij antibiotica ergens aan halen in een vaag dorpje in Kroatië. Maar dat was dit jaar niet het geval. Er was een vriend van mijn vader mee. Die heette André. En André had een keer een tonijnsalade gemaakt met dressing. En die dressing had hij in de kuip</a:t>
            </a:r>
            <a:endParaRPr kumimoji="0" lang="nl-NL" altLang="nl-NL" sz="800" b="0" i="0" u="none" strike="noStrike" cap="none" normalizeH="0" baseline="0" dirty="0">
              <a:ln>
                <a:noFill/>
              </a:ln>
              <a:solidFill>
                <a:schemeClr val="tx1"/>
              </a:solidFill>
              <a:effectLst/>
              <a:latin typeface="Arial" panose="020B0604020202020204" pitchFamily="34" charset="0"/>
            </a:endParaRPr>
          </a:p>
        </p:txBody>
      </p:sp>
      <p:sp>
        <p:nvSpPr>
          <p:cNvPr id="6" name="Pijl: rechts 5">
            <a:extLst>
              <a:ext uri="{FF2B5EF4-FFF2-40B4-BE49-F238E27FC236}">
                <a16:creationId xmlns:a16="http://schemas.microsoft.com/office/drawing/2014/main" id="{35CE143C-0941-0799-4370-C69FC6D236F6}"/>
              </a:ext>
            </a:extLst>
          </p:cNvPr>
          <p:cNvSpPr/>
          <p:nvPr/>
        </p:nvSpPr>
        <p:spPr>
          <a:xfrm>
            <a:off x="4747904" y="1957892"/>
            <a:ext cx="796066" cy="62394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 name="Pijl: omlaag 6">
            <a:extLst>
              <a:ext uri="{FF2B5EF4-FFF2-40B4-BE49-F238E27FC236}">
                <a16:creationId xmlns:a16="http://schemas.microsoft.com/office/drawing/2014/main" id="{BD131941-20B7-B2C0-287A-D1A020AE585F}"/>
              </a:ext>
            </a:extLst>
          </p:cNvPr>
          <p:cNvSpPr/>
          <p:nvPr/>
        </p:nvSpPr>
        <p:spPr>
          <a:xfrm>
            <a:off x="8215972" y="4221031"/>
            <a:ext cx="558079" cy="732608"/>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9" name="Tekstvak 8">
            <a:extLst>
              <a:ext uri="{FF2B5EF4-FFF2-40B4-BE49-F238E27FC236}">
                <a16:creationId xmlns:a16="http://schemas.microsoft.com/office/drawing/2014/main" id="{CACEDF5F-8A7F-CEF0-6D10-47CB4A254920}"/>
              </a:ext>
            </a:extLst>
          </p:cNvPr>
          <p:cNvSpPr txBox="1"/>
          <p:nvPr/>
        </p:nvSpPr>
        <p:spPr>
          <a:xfrm>
            <a:off x="5855860" y="4991548"/>
            <a:ext cx="5278305" cy="1046440"/>
          </a:xfrm>
          <a:prstGeom prst="rect">
            <a:avLst/>
          </a:prstGeom>
          <a:noFill/>
        </p:spPr>
        <p:txBody>
          <a:bodyPr wrap="square">
            <a:spAutoFit/>
          </a:bodyPr>
          <a:lstStyle/>
          <a:p>
            <a:r>
              <a:rPr lang="nl-NL" sz="2000" dirty="0"/>
              <a:t>Samenvatting</a:t>
            </a:r>
            <a:r>
              <a:rPr lang="nl-NL" sz="1050" dirty="0"/>
              <a:t>:</a:t>
            </a:r>
          </a:p>
          <a:p>
            <a:r>
              <a:rPr lang="nl-NL" sz="1050" dirty="0"/>
              <a:t>De gebruiker beschrijft zijn zelfvakantie in Kroatië, waar ze Zadar en </a:t>
            </a:r>
            <a:r>
              <a:rPr lang="nl-NL" sz="1050" dirty="0" err="1"/>
              <a:t>Chukasan</a:t>
            </a:r>
            <a:r>
              <a:rPr lang="nl-NL" sz="1050" dirty="0"/>
              <a:t> hebben bezocht. Ze huurden een grote boot met kamers en genoten van de vakantie zonder ziekteproblemen zoals het vorige jaar. Er wordt ook een anekdote gedeeld over een stinkende dressing die tot zeeziekte leidde.</a:t>
            </a:r>
          </a:p>
        </p:txBody>
      </p:sp>
      <p:sp>
        <p:nvSpPr>
          <p:cNvPr id="10" name="Pijl: links 9">
            <a:extLst>
              <a:ext uri="{FF2B5EF4-FFF2-40B4-BE49-F238E27FC236}">
                <a16:creationId xmlns:a16="http://schemas.microsoft.com/office/drawing/2014/main" id="{AF715B30-8669-1EBB-6765-6FC60184E533}"/>
              </a:ext>
            </a:extLst>
          </p:cNvPr>
          <p:cNvSpPr/>
          <p:nvPr/>
        </p:nvSpPr>
        <p:spPr>
          <a:xfrm>
            <a:off x="4561537" y="5202796"/>
            <a:ext cx="796066" cy="623943"/>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4098" name="Picture 2" descr="Nationaal Archief is niet de juiste plek voor beladen documenten Shoah'">
            <a:extLst>
              <a:ext uri="{FF2B5EF4-FFF2-40B4-BE49-F238E27FC236}">
                <a16:creationId xmlns:a16="http://schemas.microsoft.com/office/drawing/2014/main" id="{0800DDA6-17FD-5183-7986-4F63E0BE4C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8307" y="1320962"/>
            <a:ext cx="3247707" cy="2166557"/>
          </a:xfrm>
          <a:prstGeom prst="rect">
            <a:avLst/>
          </a:prstGeom>
          <a:noFill/>
          <a:extLst>
            <a:ext uri="{909E8E84-426E-40DD-AFC4-6F175D3DCCD1}">
              <a14:hiddenFill xmlns:a14="http://schemas.microsoft.com/office/drawing/2010/main">
                <a:solidFill>
                  <a:srgbClr val="FFFFFF"/>
                </a:solidFill>
              </a14:hiddenFill>
            </a:ext>
          </a:extLst>
        </p:spPr>
      </p:pic>
      <p:pic>
        <p:nvPicPr>
          <p:cNvPr id="14" name="Tijdelijke aanduiding voor inhoud 13">
            <a:extLst>
              <a:ext uri="{FF2B5EF4-FFF2-40B4-BE49-F238E27FC236}">
                <a16:creationId xmlns:a16="http://schemas.microsoft.com/office/drawing/2014/main" id="{0AF3C351-502C-1232-84CC-5B999154CB67}"/>
              </a:ext>
            </a:extLst>
          </p:cNvPr>
          <p:cNvPicPr>
            <a:picLocks noGrp="1" noChangeAspect="1"/>
          </p:cNvPicPr>
          <p:nvPr>
            <p:ph idx="1"/>
          </p:nvPr>
        </p:nvPicPr>
        <p:blipFill>
          <a:blip r:embed="rId3"/>
          <a:stretch>
            <a:fillRect/>
          </a:stretch>
        </p:blipFill>
        <p:spPr>
          <a:xfrm>
            <a:off x="1132273" y="4991548"/>
            <a:ext cx="3180136" cy="1181890"/>
          </a:xfrm>
          <a:prstGeom prst="rect">
            <a:avLst/>
          </a:prstGeom>
        </p:spPr>
      </p:pic>
      <p:sp>
        <p:nvSpPr>
          <p:cNvPr id="15" name="Tekstvak 14">
            <a:extLst>
              <a:ext uri="{FF2B5EF4-FFF2-40B4-BE49-F238E27FC236}">
                <a16:creationId xmlns:a16="http://schemas.microsoft.com/office/drawing/2014/main" id="{B6A693D4-4E13-E9FF-2377-397E0BE9E87E}"/>
              </a:ext>
            </a:extLst>
          </p:cNvPr>
          <p:cNvSpPr txBox="1"/>
          <p:nvPr/>
        </p:nvSpPr>
        <p:spPr>
          <a:xfrm>
            <a:off x="1188307" y="4584307"/>
            <a:ext cx="1398844" cy="461665"/>
          </a:xfrm>
          <a:prstGeom prst="rect">
            <a:avLst/>
          </a:prstGeom>
          <a:noFill/>
        </p:spPr>
        <p:txBody>
          <a:bodyPr wrap="none" rtlCol="0">
            <a:spAutoFit/>
          </a:bodyPr>
          <a:lstStyle/>
          <a:p>
            <a:r>
              <a:rPr lang="nl-NL" sz="2400" dirty="0"/>
              <a:t>Metadata</a:t>
            </a:r>
          </a:p>
        </p:txBody>
      </p:sp>
    </p:spTree>
    <p:extLst>
      <p:ext uri="{BB962C8B-B14F-4D97-AF65-F5344CB8AC3E}">
        <p14:creationId xmlns:p14="http://schemas.microsoft.com/office/powerpoint/2010/main" val="1394075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4DCDE3D-005D-DF7F-9301-78752024F96B}"/>
              </a:ext>
            </a:extLst>
          </p:cNvPr>
          <p:cNvSpPr>
            <a:spLocks noGrp="1"/>
          </p:cNvSpPr>
          <p:nvPr>
            <p:ph type="title"/>
          </p:nvPr>
        </p:nvSpPr>
        <p:spPr>
          <a:xfrm>
            <a:off x="544893" y="243540"/>
            <a:ext cx="7185944" cy="887855"/>
          </a:xfrm>
        </p:spPr>
        <p:txBody>
          <a:bodyPr>
            <a:noAutofit/>
          </a:bodyPr>
          <a:lstStyle/>
          <a:p>
            <a:r>
              <a:rPr lang="nl-NL" sz="4000" b="1" noProof="0" dirty="0"/>
              <a:t>Wat is </a:t>
            </a:r>
            <a:r>
              <a:rPr lang="nl-NL" sz="4000" b="1" noProof="0" dirty="0" err="1"/>
              <a:t>artificial</a:t>
            </a:r>
            <a:r>
              <a:rPr lang="nl-NL" sz="4000" b="1" noProof="0" dirty="0"/>
              <a:t> intelligence (AI)?</a:t>
            </a:r>
          </a:p>
        </p:txBody>
      </p:sp>
      <p:sp>
        <p:nvSpPr>
          <p:cNvPr id="3" name="Tijdelijke aanduiding voor inhoud 2">
            <a:extLst>
              <a:ext uri="{FF2B5EF4-FFF2-40B4-BE49-F238E27FC236}">
                <a16:creationId xmlns:a16="http://schemas.microsoft.com/office/drawing/2014/main" id="{9FFB401A-C2DC-0599-9EE3-D7F0ADDD1E58}"/>
              </a:ext>
            </a:extLst>
          </p:cNvPr>
          <p:cNvSpPr>
            <a:spLocks noGrp="1"/>
          </p:cNvSpPr>
          <p:nvPr>
            <p:ph idx="1"/>
          </p:nvPr>
        </p:nvSpPr>
        <p:spPr>
          <a:xfrm>
            <a:off x="544892" y="1605280"/>
            <a:ext cx="6150547" cy="4328160"/>
          </a:xfrm>
        </p:spPr>
        <p:txBody>
          <a:bodyPr>
            <a:normAutofit/>
          </a:bodyPr>
          <a:lstStyle/>
          <a:p>
            <a:r>
              <a:rPr lang="nl-NL" sz="3200" noProof="0" dirty="0">
                <a:solidFill>
                  <a:schemeClr val="bg2">
                    <a:lumMod val="50000"/>
                  </a:schemeClr>
                </a:solidFill>
              </a:rPr>
              <a:t>Computersystemen die in staat zijn om taken uit te voeren die normaal gesproken </a:t>
            </a:r>
            <a:r>
              <a:rPr lang="nl-NL" sz="3200" i="1" noProof="0" dirty="0">
                <a:solidFill>
                  <a:schemeClr val="bg2">
                    <a:lumMod val="25000"/>
                  </a:schemeClr>
                </a:solidFill>
              </a:rPr>
              <a:t>menselijke intelligentie </a:t>
            </a:r>
            <a:r>
              <a:rPr lang="nl-NL" sz="3200" noProof="0" dirty="0">
                <a:solidFill>
                  <a:schemeClr val="bg2">
                    <a:lumMod val="50000"/>
                  </a:schemeClr>
                </a:solidFill>
              </a:rPr>
              <a:t>vereisen.</a:t>
            </a:r>
          </a:p>
          <a:p>
            <a:endParaRPr lang="nl-NL" sz="3200" dirty="0">
              <a:solidFill>
                <a:schemeClr val="bg2">
                  <a:lumMod val="50000"/>
                </a:schemeClr>
              </a:solidFill>
            </a:endParaRPr>
          </a:p>
          <a:p>
            <a:endParaRPr lang="nl-NL" sz="3200" noProof="0" dirty="0">
              <a:solidFill>
                <a:schemeClr val="bg2">
                  <a:lumMod val="50000"/>
                </a:schemeClr>
              </a:solidFill>
            </a:endParaRPr>
          </a:p>
          <a:p>
            <a:endParaRPr lang="nl-NL" sz="3200" dirty="0">
              <a:solidFill>
                <a:schemeClr val="bg2">
                  <a:lumMod val="50000"/>
                </a:schemeClr>
              </a:solidFill>
            </a:endParaRPr>
          </a:p>
          <a:p>
            <a:endParaRPr lang="nl-NL" sz="3200" noProof="0" dirty="0">
              <a:solidFill>
                <a:schemeClr val="bg2">
                  <a:lumMod val="50000"/>
                </a:schemeClr>
              </a:solidFill>
            </a:endParaRPr>
          </a:p>
          <a:p>
            <a:pPr marL="0" indent="0">
              <a:buNone/>
            </a:pPr>
            <a:endParaRPr lang="nl-NL" sz="3200" noProof="0" dirty="0">
              <a:solidFill>
                <a:schemeClr val="bg2">
                  <a:lumMod val="50000"/>
                </a:schemeClr>
              </a:solidFill>
            </a:endParaRPr>
          </a:p>
          <a:p>
            <a:endParaRPr lang="nl-NL" sz="3200" dirty="0">
              <a:solidFill>
                <a:schemeClr val="bg2">
                  <a:lumMod val="50000"/>
                </a:schemeClr>
              </a:solidFill>
            </a:endParaRPr>
          </a:p>
          <a:p>
            <a:endParaRPr lang="nl-NL" sz="3200" dirty="0">
              <a:solidFill>
                <a:schemeClr val="bg2">
                  <a:lumMod val="50000"/>
                </a:schemeClr>
              </a:solidFill>
            </a:endParaRPr>
          </a:p>
          <a:p>
            <a:endParaRPr lang="nl-NL" sz="3200" noProof="0" dirty="0">
              <a:solidFill>
                <a:schemeClr val="bg2">
                  <a:lumMod val="50000"/>
                </a:schemeClr>
              </a:solidFill>
            </a:endParaRPr>
          </a:p>
        </p:txBody>
      </p:sp>
      <p:sp>
        <p:nvSpPr>
          <p:cNvPr id="5" name="Oval 18">
            <a:extLst>
              <a:ext uri="{FF2B5EF4-FFF2-40B4-BE49-F238E27FC236}">
                <a16:creationId xmlns:a16="http://schemas.microsoft.com/office/drawing/2014/main" id="{40E2A2C7-94A9-413E-240E-D32D02AAE557}"/>
              </a:ext>
            </a:extLst>
          </p:cNvPr>
          <p:cNvSpPr/>
          <p:nvPr/>
        </p:nvSpPr>
        <p:spPr>
          <a:xfrm>
            <a:off x="7104380" y="2401666"/>
            <a:ext cx="3697906" cy="3750949"/>
          </a:xfrm>
          <a:prstGeom prst="ellipse">
            <a:avLst/>
          </a:prstGeom>
          <a:solidFill>
            <a:srgbClr val="0070C0"/>
          </a:solidFill>
        </p:spPr>
        <p:style>
          <a:lnRef idx="2">
            <a:schemeClr val="accent6">
              <a:shade val="15000"/>
            </a:schemeClr>
          </a:lnRef>
          <a:fillRef idx="1">
            <a:schemeClr val="accent6"/>
          </a:fillRef>
          <a:effectRef idx="0">
            <a:schemeClr val="accent6"/>
          </a:effectRef>
          <a:fontRef idx="minor">
            <a:schemeClr val="lt1"/>
          </a:fontRef>
        </p:style>
        <p:txBody>
          <a:bodyPr rtlCol="0" anchor="b"/>
          <a:lstStyle/>
          <a:p>
            <a:endParaRPr lang="en-US" sz="2000" b="1" dirty="0">
              <a:solidFill>
                <a:schemeClr val="accent1">
                  <a:lumMod val="50000"/>
                </a:schemeClr>
              </a:solidFill>
            </a:endParaRPr>
          </a:p>
          <a:p>
            <a:endParaRPr lang="en-US" sz="2000" b="1" dirty="0">
              <a:solidFill>
                <a:schemeClr val="accent1">
                  <a:lumMod val="50000"/>
                </a:schemeClr>
              </a:solidFill>
            </a:endParaRPr>
          </a:p>
          <a:p>
            <a:endParaRPr lang="en-US" sz="2000" b="1" dirty="0">
              <a:solidFill>
                <a:schemeClr val="accent1">
                  <a:lumMod val="50000"/>
                </a:schemeClr>
              </a:solidFill>
            </a:endParaRPr>
          </a:p>
          <a:p>
            <a:r>
              <a:rPr lang="en-US" sz="2000" b="1" dirty="0">
                <a:solidFill>
                  <a:schemeClr val="bg1"/>
                </a:solidFill>
              </a:rPr>
              <a:t>Data Science</a:t>
            </a:r>
          </a:p>
          <a:p>
            <a:r>
              <a:rPr lang="en-US" sz="2000" b="1" dirty="0">
                <a:solidFill>
                  <a:schemeClr val="bg1"/>
                </a:solidFill>
              </a:rPr>
              <a:t>Data </a:t>
            </a:r>
            <a:r>
              <a:rPr lang="en-US" sz="2000" b="1" dirty="0" err="1">
                <a:solidFill>
                  <a:schemeClr val="bg1"/>
                </a:solidFill>
              </a:rPr>
              <a:t>analyse</a:t>
            </a:r>
            <a:endParaRPr lang="en-US" sz="2000" b="1" dirty="0">
              <a:solidFill>
                <a:schemeClr val="bg1"/>
              </a:solidFill>
            </a:endParaRPr>
          </a:p>
        </p:txBody>
      </p:sp>
      <p:sp>
        <p:nvSpPr>
          <p:cNvPr id="6" name="Oval 19">
            <a:extLst>
              <a:ext uri="{FF2B5EF4-FFF2-40B4-BE49-F238E27FC236}">
                <a16:creationId xmlns:a16="http://schemas.microsoft.com/office/drawing/2014/main" id="{429D3F3D-F8F5-ABAD-0A16-97D60746CEAD}"/>
              </a:ext>
            </a:extLst>
          </p:cNvPr>
          <p:cNvSpPr/>
          <p:nvPr/>
        </p:nvSpPr>
        <p:spPr>
          <a:xfrm>
            <a:off x="8130874" y="1453896"/>
            <a:ext cx="3697906" cy="3750949"/>
          </a:xfrm>
          <a:prstGeom prst="ellipse">
            <a:avLst/>
          </a:prstGeom>
          <a:solidFill>
            <a:srgbClr val="16E0AB"/>
          </a:solidFill>
        </p:spPr>
        <p:style>
          <a:lnRef idx="2">
            <a:schemeClr val="accent6">
              <a:shade val="50000"/>
            </a:schemeClr>
          </a:lnRef>
          <a:fillRef idx="1">
            <a:schemeClr val="accent6"/>
          </a:fillRef>
          <a:effectRef idx="0">
            <a:schemeClr val="accent6"/>
          </a:effectRef>
          <a:fontRef idx="minor">
            <a:schemeClr val="lt1"/>
          </a:fontRef>
        </p:style>
        <p:txBody>
          <a:bodyPr rtlCol="0" anchor="t"/>
          <a:lstStyle/>
          <a:p>
            <a:r>
              <a:rPr lang="en-US" sz="2000" b="1" dirty="0">
                <a:solidFill>
                  <a:schemeClr val="tx1"/>
                </a:solidFill>
              </a:rPr>
              <a:t>Artificial Intelligence</a:t>
            </a:r>
          </a:p>
        </p:txBody>
      </p:sp>
      <p:sp>
        <p:nvSpPr>
          <p:cNvPr id="7" name="Oval 20">
            <a:extLst>
              <a:ext uri="{FF2B5EF4-FFF2-40B4-BE49-F238E27FC236}">
                <a16:creationId xmlns:a16="http://schemas.microsoft.com/office/drawing/2014/main" id="{A08D100B-6875-3CBC-D4A7-416314B43B79}"/>
              </a:ext>
            </a:extLst>
          </p:cNvPr>
          <p:cNvSpPr/>
          <p:nvPr/>
        </p:nvSpPr>
        <p:spPr>
          <a:xfrm>
            <a:off x="9049066" y="2401666"/>
            <a:ext cx="2598041" cy="2606366"/>
          </a:xfrm>
          <a:prstGeom prst="ellipse">
            <a:avLst/>
          </a:prstGeom>
          <a:solidFill>
            <a:srgbClr val="FFFF00"/>
          </a:solidFill>
        </p:spPr>
        <p:style>
          <a:lnRef idx="2">
            <a:schemeClr val="accent6">
              <a:shade val="50000"/>
            </a:schemeClr>
          </a:lnRef>
          <a:fillRef idx="1">
            <a:schemeClr val="accent6"/>
          </a:fillRef>
          <a:effectRef idx="0">
            <a:schemeClr val="accent6"/>
          </a:effectRef>
          <a:fontRef idx="minor">
            <a:schemeClr val="lt1"/>
          </a:fontRef>
        </p:style>
        <p:txBody>
          <a:bodyPr rtlCol="0" anchor="t"/>
          <a:lstStyle/>
          <a:p>
            <a:pPr algn="ctr"/>
            <a:r>
              <a:rPr lang="en-US" sz="1600" b="1" dirty="0" err="1">
                <a:solidFill>
                  <a:srgbClr val="002060"/>
                </a:solidFill>
              </a:rPr>
              <a:t>Machine_Learning</a:t>
            </a:r>
            <a:endParaRPr lang="en-US" sz="1600" b="1" dirty="0">
              <a:solidFill>
                <a:srgbClr val="002060"/>
              </a:solidFill>
            </a:endParaRPr>
          </a:p>
        </p:txBody>
      </p:sp>
      <p:sp>
        <p:nvSpPr>
          <p:cNvPr id="8" name="Oval 21">
            <a:extLst>
              <a:ext uri="{FF2B5EF4-FFF2-40B4-BE49-F238E27FC236}">
                <a16:creationId xmlns:a16="http://schemas.microsoft.com/office/drawing/2014/main" id="{AF286B23-A00E-D133-D906-0FB06E47DF8A}"/>
              </a:ext>
            </a:extLst>
          </p:cNvPr>
          <p:cNvSpPr/>
          <p:nvPr/>
        </p:nvSpPr>
        <p:spPr>
          <a:xfrm>
            <a:off x="9631017" y="3101009"/>
            <a:ext cx="1882359" cy="1831202"/>
          </a:xfrm>
          <a:prstGeom prst="ellipse">
            <a:avLst/>
          </a:prstGeom>
          <a:solidFill>
            <a:srgbClr val="182456"/>
          </a:solidFill>
        </p:spPr>
        <p:style>
          <a:lnRef idx="2">
            <a:schemeClr val="accent6">
              <a:shade val="50000"/>
            </a:schemeClr>
          </a:lnRef>
          <a:fillRef idx="1">
            <a:schemeClr val="accent6"/>
          </a:fillRef>
          <a:effectRef idx="0">
            <a:schemeClr val="accent6"/>
          </a:effectRef>
          <a:fontRef idx="minor">
            <a:schemeClr val="lt1"/>
          </a:fontRef>
        </p:style>
        <p:txBody>
          <a:bodyPr rtlCol="0" anchor="t"/>
          <a:lstStyle/>
          <a:p>
            <a:r>
              <a:rPr lang="en-US" sz="1600" b="1" dirty="0">
                <a:solidFill>
                  <a:schemeClr val="bg1"/>
                </a:solidFill>
              </a:rPr>
              <a:t>Deep Learning</a:t>
            </a:r>
          </a:p>
        </p:txBody>
      </p:sp>
      <p:sp>
        <p:nvSpPr>
          <p:cNvPr id="9" name="Oval 22">
            <a:extLst>
              <a:ext uri="{FF2B5EF4-FFF2-40B4-BE49-F238E27FC236}">
                <a16:creationId xmlns:a16="http://schemas.microsoft.com/office/drawing/2014/main" id="{6A1B0098-E641-EBD6-DF6A-0CDAA715EC3C}"/>
              </a:ext>
            </a:extLst>
          </p:cNvPr>
          <p:cNvSpPr/>
          <p:nvPr/>
        </p:nvSpPr>
        <p:spPr>
          <a:xfrm>
            <a:off x="10393508" y="3870708"/>
            <a:ext cx="1008965" cy="996059"/>
          </a:xfrm>
          <a:prstGeom prst="ellipse">
            <a:avLst/>
          </a:prstGeom>
          <a:solidFill>
            <a:srgbClr val="C00000"/>
          </a:solidFill>
        </p:spPr>
        <p:style>
          <a:lnRef idx="2">
            <a:schemeClr val="accent6">
              <a:shade val="50000"/>
            </a:schemeClr>
          </a:lnRef>
          <a:fillRef idx="1">
            <a:schemeClr val="accent6"/>
          </a:fillRef>
          <a:effectRef idx="0">
            <a:schemeClr val="accent6"/>
          </a:effectRef>
          <a:fontRef idx="minor">
            <a:schemeClr val="lt1"/>
          </a:fontRef>
        </p:style>
        <p:txBody>
          <a:bodyPr rtlCol="0" anchor="t"/>
          <a:lstStyle/>
          <a:p>
            <a:r>
              <a:rPr lang="en-US" sz="1400" b="1" dirty="0">
                <a:solidFill>
                  <a:schemeClr val="bg1"/>
                </a:solidFill>
              </a:rPr>
              <a:t>Gene-</a:t>
            </a:r>
            <a:r>
              <a:rPr lang="en-US" sz="1400" b="1" dirty="0" err="1">
                <a:solidFill>
                  <a:schemeClr val="bg1"/>
                </a:solidFill>
              </a:rPr>
              <a:t>ratieve</a:t>
            </a:r>
            <a:r>
              <a:rPr lang="en-US" sz="1600" b="1" dirty="0">
                <a:solidFill>
                  <a:schemeClr val="bg1"/>
                </a:solidFill>
              </a:rPr>
              <a:t> </a:t>
            </a:r>
          </a:p>
          <a:p>
            <a:r>
              <a:rPr lang="en-US" sz="1600" b="1" dirty="0">
                <a:solidFill>
                  <a:schemeClr val="bg1"/>
                </a:solidFill>
              </a:rPr>
              <a:t>AI</a:t>
            </a:r>
          </a:p>
        </p:txBody>
      </p:sp>
      <p:sp>
        <p:nvSpPr>
          <p:cNvPr id="13" name="TextBox 12">
            <a:extLst>
              <a:ext uri="{FF2B5EF4-FFF2-40B4-BE49-F238E27FC236}">
                <a16:creationId xmlns:a16="http://schemas.microsoft.com/office/drawing/2014/main" id="{3B063634-306A-2FB5-325C-164FDB83798D}"/>
              </a:ext>
            </a:extLst>
          </p:cNvPr>
          <p:cNvSpPr txBox="1"/>
          <p:nvPr/>
        </p:nvSpPr>
        <p:spPr>
          <a:xfrm>
            <a:off x="544892" y="4081937"/>
            <a:ext cx="5210647" cy="2062103"/>
          </a:xfrm>
          <a:prstGeom prst="rect">
            <a:avLst/>
          </a:prstGeom>
          <a:noFill/>
        </p:spPr>
        <p:txBody>
          <a:bodyPr wrap="square">
            <a:spAutoFit/>
          </a:bodyPr>
          <a:lstStyle/>
          <a:p>
            <a:r>
              <a:rPr lang="nl-NL" sz="3200" b="1" dirty="0">
                <a:solidFill>
                  <a:schemeClr val="bg2">
                    <a:lumMod val="50000"/>
                  </a:schemeClr>
                </a:solidFill>
              </a:rPr>
              <a:t>Waarom nu?</a:t>
            </a:r>
          </a:p>
          <a:p>
            <a:pPr marL="285750" indent="-285750">
              <a:buFont typeface="Arial" panose="020B0604020202020204" pitchFamily="34" charset="0"/>
              <a:buChar char="•"/>
            </a:pPr>
            <a:r>
              <a:rPr lang="nl-NL" sz="3200" dirty="0">
                <a:solidFill>
                  <a:schemeClr val="bg2">
                    <a:lumMod val="50000"/>
                  </a:schemeClr>
                </a:solidFill>
              </a:rPr>
              <a:t>Grotere datasets</a:t>
            </a:r>
          </a:p>
          <a:p>
            <a:pPr marL="285750" indent="-285750">
              <a:buFont typeface="Arial" panose="020B0604020202020204" pitchFamily="34" charset="0"/>
              <a:buChar char="•"/>
            </a:pPr>
            <a:r>
              <a:rPr lang="nl-NL" sz="3200" dirty="0">
                <a:solidFill>
                  <a:schemeClr val="bg2">
                    <a:lumMod val="50000"/>
                  </a:schemeClr>
                </a:solidFill>
              </a:rPr>
              <a:t>Krachtigere computers </a:t>
            </a:r>
          </a:p>
          <a:p>
            <a:pPr marL="285750" indent="-285750">
              <a:buFont typeface="Arial" panose="020B0604020202020204" pitchFamily="34" charset="0"/>
              <a:buChar char="•"/>
            </a:pPr>
            <a:r>
              <a:rPr lang="nl-NL" sz="3200" dirty="0">
                <a:solidFill>
                  <a:schemeClr val="bg2">
                    <a:lumMod val="50000"/>
                  </a:schemeClr>
                </a:solidFill>
              </a:rPr>
              <a:t>Verbeterde algoritmen</a:t>
            </a:r>
            <a:endParaRPr lang="en-US" sz="3200" dirty="0">
              <a:solidFill>
                <a:schemeClr val="bg2">
                  <a:lumMod val="50000"/>
                </a:schemeClr>
              </a:solidFill>
            </a:endParaRPr>
          </a:p>
        </p:txBody>
      </p:sp>
    </p:spTree>
    <p:extLst>
      <p:ext uri="{BB962C8B-B14F-4D97-AF65-F5344CB8AC3E}">
        <p14:creationId xmlns:p14="http://schemas.microsoft.com/office/powerpoint/2010/main" val="411816015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096EFFD3-AB2A-755B-6F8D-3D7CB107EAA8}"/>
              </a:ext>
            </a:extLst>
          </p:cNvPr>
          <p:cNvSpPr>
            <a:spLocks noGrp="1"/>
          </p:cNvSpPr>
          <p:nvPr>
            <p:ph type="title"/>
          </p:nvPr>
        </p:nvSpPr>
        <p:spPr/>
        <p:txBody>
          <a:bodyPr>
            <a:normAutofit/>
          </a:bodyPr>
          <a:lstStyle/>
          <a:p>
            <a:r>
              <a:rPr lang="nl-NL" dirty="0"/>
              <a:t>Volvo / BeesdA2: modernisering software</a:t>
            </a:r>
          </a:p>
        </p:txBody>
      </p:sp>
      <p:sp>
        <p:nvSpPr>
          <p:cNvPr id="5" name="Tijdelijke aanduiding voor inhoud 4">
            <a:extLst>
              <a:ext uri="{FF2B5EF4-FFF2-40B4-BE49-F238E27FC236}">
                <a16:creationId xmlns:a16="http://schemas.microsoft.com/office/drawing/2014/main" id="{5BD8AF28-AE51-C595-9D23-866F230ADD27}"/>
              </a:ext>
            </a:extLst>
          </p:cNvPr>
          <p:cNvSpPr>
            <a:spLocks noGrp="1"/>
          </p:cNvSpPr>
          <p:nvPr>
            <p:ph idx="1"/>
          </p:nvPr>
        </p:nvSpPr>
        <p:spPr/>
        <p:txBody>
          <a:bodyPr/>
          <a:lstStyle/>
          <a:p>
            <a:pPr marL="0" indent="0">
              <a:buNone/>
            </a:pPr>
            <a:r>
              <a:rPr lang="nl-NL" dirty="0"/>
              <a:t>Inzet van AI in software ter ondersteuning van dealers</a:t>
            </a:r>
          </a:p>
          <a:p>
            <a:pPr marL="0" indent="0">
              <a:buNone/>
            </a:pPr>
            <a:r>
              <a:rPr lang="nl-NL" dirty="0"/>
              <a:t>Opheffen van ontwikkelproblematiek (RPG-kennis)</a:t>
            </a:r>
          </a:p>
          <a:p>
            <a:pPr marL="0" indent="0">
              <a:buNone/>
            </a:pPr>
            <a:r>
              <a:rPr lang="nl-NL" dirty="0"/>
              <a:t>Volvo-service-wasstraat</a:t>
            </a:r>
          </a:p>
        </p:txBody>
      </p:sp>
      <p:pic>
        <p:nvPicPr>
          <p:cNvPr id="6" name="Picture 3">
            <a:extLst>
              <a:ext uri="{FF2B5EF4-FFF2-40B4-BE49-F238E27FC236}">
                <a16:creationId xmlns:a16="http://schemas.microsoft.com/office/drawing/2014/main" id="{071972B9-EE99-202A-3FEE-3433D75ADD22}"/>
              </a:ext>
            </a:extLst>
          </p:cNvPr>
          <p:cNvPicPr>
            <a:picLocks noChangeAspect="1"/>
          </p:cNvPicPr>
          <p:nvPr/>
        </p:nvPicPr>
        <p:blipFill>
          <a:blip r:embed="rId2"/>
          <a:stretch>
            <a:fillRect/>
          </a:stretch>
        </p:blipFill>
        <p:spPr>
          <a:xfrm>
            <a:off x="955809" y="3165943"/>
            <a:ext cx="5263892" cy="3201941"/>
          </a:xfrm>
          <a:prstGeom prst="rect">
            <a:avLst/>
          </a:prstGeom>
        </p:spPr>
      </p:pic>
      <p:pic>
        <p:nvPicPr>
          <p:cNvPr id="10" name="Afbeelding 9">
            <a:extLst>
              <a:ext uri="{FF2B5EF4-FFF2-40B4-BE49-F238E27FC236}">
                <a16:creationId xmlns:a16="http://schemas.microsoft.com/office/drawing/2014/main" id="{4A104EBC-88E3-33AF-DD0E-F2202EAB2F54}"/>
              </a:ext>
            </a:extLst>
          </p:cNvPr>
          <p:cNvPicPr>
            <a:picLocks noChangeAspect="1"/>
          </p:cNvPicPr>
          <p:nvPr/>
        </p:nvPicPr>
        <p:blipFill>
          <a:blip r:embed="rId3"/>
          <a:stretch>
            <a:fillRect/>
          </a:stretch>
        </p:blipFill>
        <p:spPr>
          <a:xfrm>
            <a:off x="6492240" y="2326841"/>
            <a:ext cx="5397414" cy="3776883"/>
          </a:xfrm>
          <a:prstGeom prst="rect">
            <a:avLst/>
          </a:prstGeom>
        </p:spPr>
      </p:pic>
      <p:pic>
        <p:nvPicPr>
          <p:cNvPr id="11" name="Afbeelding 10">
            <a:extLst>
              <a:ext uri="{FF2B5EF4-FFF2-40B4-BE49-F238E27FC236}">
                <a16:creationId xmlns:a16="http://schemas.microsoft.com/office/drawing/2014/main" id="{CD06158C-CF93-1B3B-EF20-E72433A1ADCC}"/>
              </a:ext>
            </a:extLst>
          </p:cNvPr>
          <p:cNvPicPr>
            <a:picLocks noChangeAspect="1"/>
          </p:cNvPicPr>
          <p:nvPr/>
        </p:nvPicPr>
        <p:blipFill>
          <a:blip r:embed="rId4"/>
          <a:stretch>
            <a:fillRect/>
          </a:stretch>
        </p:blipFill>
        <p:spPr>
          <a:xfrm>
            <a:off x="10494049" y="1929129"/>
            <a:ext cx="1201341" cy="326164"/>
          </a:xfrm>
          <a:prstGeom prst="rect">
            <a:avLst/>
          </a:prstGeom>
        </p:spPr>
      </p:pic>
    </p:spTree>
    <p:extLst>
      <p:ext uri="{BB962C8B-B14F-4D97-AF65-F5344CB8AC3E}">
        <p14:creationId xmlns:p14="http://schemas.microsoft.com/office/powerpoint/2010/main" val="129436690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B00580C-8D51-9DC3-B1EB-BB23AC8E0F98}"/>
              </a:ext>
            </a:extLst>
          </p:cNvPr>
          <p:cNvSpPr>
            <a:spLocks noGrp="1"/>
          </p:cNvSpPr>
          <p:nvPr>
            <p:ph type="title"/>
          </p:nvPr>
        </p:nvSpPr>
        <p:spPr>
          <a:xfrm>
            <a:off x="1097280" y="286604"/>
            <a:ext cx="11094720" cy="770671"/>
          </a:xfrm>
        </p:spPr>
        <p:txBody>
          <a:bodyPr>
            <a:normAutofit fontScale="90000"/>
          </a:bodyPr>
          <a:lstStyle/>
          <a:p>
            <a:r>
              <a:rPr lang="nl-NL" dirty="0"/>
              <a:t>RIEC / gemeente Breda: detectie van ondermijning</a:t>
            </a:r>
          </a:p>
        </p:txBody>
      </p:sp>
      <p:sp>
        <p:nvSpPr>
          <p:cNvPr id="3" name="Tijdelijke aanduiding voor inhoud 2">
            <a:extLst>
              <a:ext uri="{FF2B5EF4-FFF2-40B4-BE49-F238E27FC236}">
                <a16:creationId xmlns:a16="http://schemas.microsoft.com/office/drawing/2014/main" id="{0B60B185-B5D2-BE10-91C0-F78CD8DF3156}"/>
              </a:ext>
            </a:extLst>
          </p:cNvPr>
          <p:cNvSpPr>
            <a:spLocks noGrp="1"/>
          </p:cNvSpPr>
          <p:nvPr>
            <p:ph idx="1"/>
          </p:nvPr>
        </p:nvSpPr>
        <p:spPr/>
        <p:txBody>
          <a:bodyPr/>
          <a:lstStyle/>
          <a:p>
            <a:endParaRPr lang="nl-NL" dirty="0"/>
          </a:p>
        </p:txBody>
      </p:sp>
      <p:pic>
        <p:nvPicPr>
          <p:cNvPr id="5122" name="Picture 2">
            <a:extLst>
              <a:ext uri="{FF2B5EF4-FFF2-40B4-BE49-F238E27FC236}">
                <a16:creationId xmlns:a16="http://schemas.microsoft.com/office/drawing/2014/main" id="{22C18CBD-B199-264A-C2B8-CECB2E6079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7280" y="1291905"/>
            <a:ext cx="8900160" cy="48357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986512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EDC3F-BF25-ED01-F5FC-D4BC5E48B58D}"/>
              </a:ext>
            </a:extLst>
          </p:cNvPr>
          <p:cNvSpPr>
            <a:spLocks noGrp="1"/>
          </p:cNvSpPr>
          <p:nvPr>
            <p:ph type="title"/>
          </p:nvPr>
        </p:nvSpPr>
        <p:spPr>
          <a:xfrm>
            <a:off x="1234910" y="130935"/>
            <a:ext cx="10957090" cy="664386"/>
          </a:xfrm>
        </p:spPr>
        <p:txBody>
          <a:bodyPr>
            <a:normAutofit fontScale="90000"/>
          </a:bodyPr>
          <a:lstStyle/>
          <a:p>
            <a:r>
              <a:rPr lang="nl-NL" dirty="0"/>
              <a:t>MKB: Anomalie detectie / </a:t>
            </a:r>
            <a:r>
              <a:rPr lang="nl-NL" dirty="0" err="1"/>
              <a:t>predictive</a:t>
            </a:r>
            <a:r>
              <a:rPr lang="nl-NL" dirty="0"/>
              <a:t> maintenance</a:t>
            </a:r>
          </a:p>
        </p:txBody>
      </p:sp>
      <p:pic>
        <p:nvPicPr>
          <p:cNvPr id="3" name="Picture 2">
            <a:extLst>
              <a:ext uri="{FF2B5EF4-FFF2-40B4-BE49-F238E27FC236}">
                <a16:creationId xmlns:a16="http://schemas.microsoft.com/office/drawing/2014/main" id="{400F3C15-22D8-FB58-568D-9DF98A6174EA}"/>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234911" y="4366034"/>
            <a:ext cx="3004600" cy="1794611"/>
          </a:xfrm>
          <a:prstGeom prst="rect">
            <a:avLst/>
          </a:prstGeom>
        </p:spPr>
      </p:pic>
      <p:pic>
        <p:nvPicPr>
          <p:cNvPr id="7" name="Picture 6">
            <a:extLst>
              <a:ext uri="{FF2B5EF4-FFF2-40B4-BE49-F238E27FC236}">
                <a16:creationId xmlns:a16="http://schemas.microsoft.com/office/drawing/2014/main" id="{CC3DCF87-F18F-80E5-C16B-0BE37D392C41}"/>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234910" y="991830"/>
            <a:ext cx="5619019" cy="3194814"/>
          </a:xfrm>
          <a:prstGeom prst="rect">
            <a:avLst/>
          </a:prstGeom>
        </p:spPr>
      </p:pic>
      <p:pic>
        <p:nvPicPr>
          <p:cNvPr id="5" name="Picture 4">
            <a:extLst>
              <a:ext uri="{FF2B5EF4-FFF2-40B4-BE49-F238E27FC236}">
                <a16:creationId xmlns:a16="http://schemas.microsoft.com/office/drawing/2014/main" id="{AF6BDBE2-14ED-47DD-691C-35CF33329130}"/>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432508" y="4362002"/>
            <a:ext cx="3574912" cy="1857097"/>
          </a:xfrm>
          <a:prstGeom prst="rect">
            <a:avLst/>
          </a:prstGeom>
        </p:spPr>
      </p:pic>
      <p:pic>
        <p:nvPicPr>
          <p:cNvPr id="3074" name="Picture 2" descr="Image Anomaly Detection / Novelty Detection Using Convolutional Auto  Encoders In Keras &amp; Tensorflow 2.0 | by Jude Wells | Medium">
            <a:extLst>
              <a:ext uri="{FF2B5EF4-FFF2-40B4-BE49-F238E27FC236}">
                <a16:creationId xmlns:a16="http://schemas.microsoft.com/office/drawing/2014/main" id="{577B7C97-11FF-B8F0-F69C-AA9F0668ACBD}"/>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8125892" y="904761"/>
            <a:ext cx="3835831" cy="3281883"/>
          </a:xfrm>
          <a:prstGeom prst="rect">
            <a:avLst/>
          </a:prstGeom>
          <a:noFill/>
          <a:extLst>
            <a:ext uri="{909E8E84-426E-40DD-AFC4-6F175D3DCCD1}">
              <a14:hiddenFill xmlns:a14="http://schemas.microsoft.com/office/drawing/2010/main">
                <a:solidFill>
                  <a:srgbClr val="FFFFFF"/>
                </a:solidFill>
              </a14:hiddenFill>
            </a:ext>
          </a:extLst>
        </p:spPr>
      </p:pic>
      <p:pic>
        <p:nvPicPr>
          <p:cNvPr id="6" name="Afbeelding 5">
            <a:extLst>
              <a:ext uri="{FF2B5EF4-FFF2-40B4-BE49-F238E27FC236}">
                <a16:creationId xmlns:a16="http://schemas.microsoft.com/office/drawing/2014/main" id="{634A973B-2869-5C40-7193-2123DA1CBEDE}"/>
              </a:ext>
            </a:extLst>
          </p:cNvPr>
          <p:cNvPicPr>
            <a:picLocks noChangeAspect="1"/>
          </p:cNvPicPr>
          <p:nvPr/>
        </p:nvPicPr>
        <p:blipFill>
          <a:blip r:embed="rId6"/>
          <a:stretch>
            <a:fillRect/>
          </a:stretch>
        </p:blipFill>
        <p:spPr>
          <a:xfrm>
            <a:off x="8261841" y="4362002"/>
            <a:ext cx="3699882" cy="1857097"/>
          </a:xfrm>
          <a:prstGeom prst="rect">
            <a:avLst/>
          </a:prstGeom>
        </p:spPr>
      </p:pic>
    </p:spTree>
    <p:extLst>
      <p:ext uri="{BB962C8B-B14F-4D97-AF65-F5344CB8AC3E}">
        <p14:creationId xmlns:p14="http://schemas.microsoft.com/office/powerpoint/2010/main" val="369405691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93E5334-2CB8-199E-F705-DBF57AFF9A3E}"/>
              </a:ext>
            </a:extLst>
          </p:cNvPr>
          <p:cNvSpPr>
            <a:spLocks noGrp="1"/>
          </p:cNvSpPr>
          <p:nvPr>
            <p:ph type="title"/>
          </p:nvPr>
        </p:nvSpPr>
        <p:spPr>
          <a:xfrm>
            <a:off x="1097280" y="286604"/>
            <a:ext cx="10058400" cy="770671"/>
          </a:xfrm>
        </p:spPr>
        <p:txBody>
          <a:bodyPr>
            <a:normAutofit/>
          </a:bodyPr>
          <a:lstStyle/>
          <a:p>
            <a:r>
              <a:rPr lang="nl-NL" dirty="0"/>
              <a:t>ICT Organisaties: AI-</a:t>
            </a:r>
            <a:r>
              <a:rPr lang="nl-NL" dirty="0" err="1"/>
              <a:t>ops</a:t>
            </a:r>
            <a:r>
              <a:rPr lang="nl-NL" dirty="0"/>
              <a:t> </a:t>
            </a:r>
          </a:p>
        </p:txBody>
      </p:sp>
      <p:sp>
        <p:nvSpPr>
          <p:cNvPr id="3" name="Tijdelijke aanduiding voor inhoud 2">
            <a:extLst>
              <a:ext uri="{FF2B5EF4-FFF2-40B4-BE49-F238E27FC236}">
                <a16:creationId xmlns:a16="http://schemas.microsoft.com/office/drawing/2014/main" id="{6E587079-0A62-889C-9DFE-9909404E80DC}"/>
              </a:ext>
            </a:extLst>
          </p:cNvPr>
          <p:cNvSpPr>
            <a:spLocks noGrp="1"/>
          </p:cNvSpPr>
          <p:nvPr>
            <p:ph idx="1"/>
          </p:nvPr>
        </p:nvSpPr>
        <p:spPr/>
        <p:txBody>
          <a:bodyPr/>
          <a:lstStyle/>
          <a:p>
            <a:endParaRPr lang="nl-NL"/>
          </a:p>
        </p:txBody>
      </p:sp>
      <p:pic>
        <p:nvPicPr>
          <p:cNvPr id="5" name="Afbeelding 4">
            <a:extLst>
              <a:ext uri="{FF2B5EF4-FFF2-40B4-BE49-F238E27FC236}">
                <a16:creationId xmlns:a16="http://schemas.microsoft.com/office/drawing/2014/main" id="{988E241C-AB0C-3AAA-A58B-1063B4D37082}"/>
              </a:ext>
            </a:extLst>
          </p:cNvPr>
          <p:cNvPicPr>
            <a:picLocks noChangeAspect="1"/>
          </p:cNvPicPr>
          <p:nvPr/>
        </p:nvPicPr>
        <p:blipFill>
          <a:blip r:embed="rId2"/>
          <a:stretch>
            <a:fillRect/>
          </a:stretch>
        </p:blipFill>
        <p:spPr>
          <a:xfrm>
            <a:off x="1097280" y="1057274"/>
            <a:ext cx="9678750" cy="5301201"/>
          </a:xfrm>
          <a:prstGeom prst="rect">
            <a:avLst/>
          </a:prstGeom>
        </p:spPr>
      </p:pic>
    </p:spTree>
    <p:extLst>
      <p:ext uri="{BB962C8B-B14F-4D97-AF65-F5344CB8AC3E}">
        <p14:creationId xmlns:p14="http://schemas.microsoft.com/office/powerpoint/2010/main" val="275555901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6AE780DF-F256-C872-DBBC-DF2E1B462C09}"/>
              </a:ext>
            </a:extLst>
          </p:cNvPr>
          <p:cNvSpPr>
            <a:spLocks noGrp="1"/>
          </p:cNvSpPr>
          <p:nvPr>
            <p:ph type="title"/>
          </p:nvPr>
        </p:nvSpPr>
        <p:spPr/>
        <p:txBody>
          <a:bodyPr>
            <a:normAutofit/>
          </a:bodyPr>
          <a:lstStyle/>
          <a:p>
            <a:r>
              <a:rPr lang="nl-NL" dirty="0"/>
              <a:t>Aanpassing van de i-strategie </a:t>
            </a:r>
            <a:r>
              <a:rPr lang="nl-NL" dirty="0" err="1"/>
              <a:t>a.g.v.</a:t>
            </a:r>
            <a:r>
              <a:rPr lang="nl-NL" dirty="0"/>
              <a:t> AI</a:t>
            </a:r>
          </a:p>
        </p:txBody>
      </p:sp>
      <p:sp>
        <p:nvSpPr>
          <p:cNvPr id="5" name="Tijdelijke aanduiding voor tekst 4">
            <a:extLst>
              <a:ext uri="{FF2B5EF4-FFF2-40B4-BE49-F238E27FC236}">
                <a16:creationId xmlns:a16="http://schemas.microsoft.com/office/drawing/2014/main" id="{A5FFA61F-D897-03A5-4C65-FCB7829CAF77}"/>
              </a:ext>
            </a:extLst>
          </p:cNvPr>
          <p:cNvSpPr>
            <a:spLocks noGrp="1"/>
          </p:cNvSpPr>
          <p:nvPr>
            <p:ph type="body" idx="1"/>
          </p:nvPr>
        </p:nvSpPr>
        <p:spPr/>
        <p:txBody>
          <a:bodyPr/>
          <a:lstStyle/>
          <a:p>
            <a:endParaRPr lang="nl-NL" dirty="0"/>
          </a:p>
        </p:txBody>
      </p:sp>
    </p:spTree>
    <p:extLst>
      <p:ext uri="{BB962C8B-B14F-4D97-AF65-F5344CB8AC3E}">
        <p14:creationId xmlns:p14="http://schemas.microsoft.com/office/powerpoint/2010/main" val="24989952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8D3199-EB29-31AD-5AF2-F5A52DFB2599}"/>
              </a:ext>
            </a:extLst>
          </p:cNvPr>
          <p:cNvSpPr>
            <a:spLocks noGrp="1"/>
          </p:cNvSpPr>
          <p:nvPr>
            <p:ph type="title"/>
          </p:nvPr>
        </p:nvSpPr>
        <p:spPr/>
        <p:txBody>
          <a:bodyPr>
            <a:normAutofit/>
          </a:bodyPr>
          <a:lstStyle/>
          <a:p>
            <a:r>
              <a:rPr lang="en-US" dirty="0"/>
              <a:t>AI- &amp; </a:t>
            </a:r>
            <a:r>
              <a:rPr lang="en-US" dirty="0" err="1"/>
              <a:t>Datagedreven</a:t>
            </a:r>
            <a:r>
              <a:rPr lang="en-US" dirty="0"/>
              <a:t> </a:t>
            </a:r>
            <a:r>
              <a:rPr lang="en-US" dirty="0" err="1"/>
              <a:t>Informatiestrategie</a:t>
            </a:r>
            <a:r>
              <a:rPr lang="en-US" dirty="0"/>
              <a:t> (1)</a:t>
            </a:r>
          </a:p>
        </p:txBody>
      </p:sp>
      <p:sp>
        <p:nvSpPr>
          <p:cNvPr id="3" name="Content Placeholder 2">
            <a:extLst>
              <a:ext uri="{FF2B5EF4-FFF2-40B4-BE49-F238E27FC236}">
                <a16:creationId xmlns:a16="http://schemas.microsoft.com/office/drawing/2014/main" id="{DCB3E6A7-5952-AB62-78A3-96DFE7237E00}"/>
              </a:ext>
            </a:extLst>
          </p:cNvPr>
          <p:cNvSpPr>
            <a:spLocks noGrp="1"/>
          </p:cNvSpPr>
          <p:nvPr>
            <p:ph idx="1"/>
          </p:nvPr>
        </p:nvSpPr>
        <p:spPr>
          <a:xfrm>
            <a:off x="1097280" y="1291905"/>
            <a:ext cx="5559014" cy="4577189"/>
          </a:xfrm>
        </p:spPr>
        <p:txBody>
          <a:bodyPr>
            <a:normAutofit fontScale="77500" lnSpcReduction="20000"/>
          </a:bodyPr>
          <a:lstStyle/>
          <a:p>
            <a:pPr>
              <a:buFont typeface="Wingdings" panose="05000000000000000000" pitchFamily="2" charset="2"/>
              <a:buChar char="v"/>
            </a:pPr>
            <a:r>
              <a:rPr lang="nl-NL" dirty="0"/>
              <a:t>Datamanagement en -kwaliteit: Integratie van AI-systemen, </a:t>
            </a:r>
            <a:r>
              <a:rPr lang="nl-NL" dirty="0" err="1"/>
              <a:t>data-opslag</a:t>
            </a:r>
            <a:r>
              <a:rPr lang="nl-NL" dirty="0"/>
              <a:t> (datawarehouse, </a:t>
            </a:r>
            <a:r>
              <a:rPr lang="nl-NL" dirty="0" err="1"/>
              <a:t>datalake</a:t>
            </a:r>
            <a:r>
              <a:rPr lang="nl-NL" dirty="0"/>
              <a:t>, feature-stores) en waarborgen van datakwaliteit.</a:t>
            </a:r>
          </a:p>
          <a:p>
            <a:pPr>
              <a:buFont typeface="Wingdings" panose="05000000000000000000" pitchFamily="2" charset="2"/>
              <a:buChar char="v"/>
            </a:pPr>
            <a:r>
              <a:rPr lang="nl-NL" dirty="0"/>
              <a:t>Privacy en Beveiliging: Bescherming van persoonsgegevens en beveiliging van AI-systemen.</a:t>
            </a:r>
          </a:p>
          <a:p>
            <a:pPr>
              <a:buFont typeface="Wingdings" panose="05000000000000000000" pitchFamily="2" charset="2"/>
              <a:buChar char="v"/>
            </a:pPr>
            <a:r>
              <a:rPr lang="nl-NL" dirty="0"/>
              <a:t>Ethiek en Verantwoordelijkheid: Richtlijnen voor ethisch gebruik en verantwoordelijkheden bij fouten of schade.</a:t>
            </a:r>
          </a:p>
          <a:p>
            <a:pPr>
              <a:buFont typeface="Wingdings" panose="05000000000000000000" pitchFamily="2" charset="2"/>
              <a:buChar char="v"/>
            </a:pPr>
            <a:r>
              <a:rPr lang="nl-NL" dirty="0"/>
              <a:t>Transparantie en Verklaarbaarheid: Interpreteerbaarheid van beslissingen en vertrouwen opbouwen.</a:t>
            </a:r>
          </a:p>
          <a:p>
            <a:pPr>
              <a:buFont typeface="Wingdings" panose="05000000000000000000" pitchFamily="2" charset="2"/>
              <a:buChar char="v"/>
            </a:pPr>
            <a:r>
              <a:rPr lang="nl-NL" dirty="0"/>
              <a:t>Talent en Vaardigheden: Ontwikkelen van vaardigheden en aantrekken van talent.</a:t>
            </a:r>
            <a:endParaRPr lang="en-US" dirty="0"/>
          </a:p>
        </p:txBody>
      </p:sp>
      <p:pic>
        <p:nvPicPr>
          <p:cNvPr id="9" name="Picture 8">
            <a:extLst>
              <a:ext uri="{FF2B5EF4-FFF2-40B4-BE49-F238E27FC236}">
                <a16:creationId xmlns:a16="http://schemas.microsoft.com/office/drawing/2014/main" id="{D15B471A-971C-8503-D027-BA8522E657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52445" y="1057275"/>
            <a:ext cx="4473389" cy="4473389"/>
          </a:xfrm>
          <a:prstGeom prst="rect">
            <a:avLst/>
          </a:prstGeom>
        </p:spPr>
      </p:pic>
    </p:spTree>
    <p:extLst>
      <p:ext uri="{BB962C8B-B14F-4D97-AF65-F5344CB8AC3E}">
        <p14:creationId xmlns:p14="http://schemas.microsoft.com/office/powerpoint/2010/main" val="330627400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8D3199-EB29-31AD-5AF2-F5A52DFB2599}"/>
              </a:ext>
            </a:extLst>
          </p:cNvPr>
          <p:cNvSpPr>
            <a:spLocks noGrp="1"/>
          </p:cNvSpPr>
          <p:nvPr>
            <p:ph type="title"/>
          </p:nvPr>
        </p:nvSpPr>
        <p:spPr/>
        <p:txBody>
          <a:bodyPr>
            <a:normAutofit/>
          </a:bodyPr>
          <a:lstStyle/>
          <a:p>
            <a:r>
              <a:rPr lang="en-US" dirty="0"/>
              <a:t>AI- &amp; </a:t>
            </a:r>
            <a:r>
              <a:rPr lang="en-US" dirty="0" err="1"/>
              <a:t>Datagedreven</a:t>
            </a:r>
            <a:r>
              <a:rPr lang="en-US" dirty="0"/>
              <a:t> </a:t>
            </a:r>
            <a:r>
              <a:rPr lang="en-US" dirty="0" err="1"/>
              <a:t>Informatiestrategie</a:t>
            </a:r>
            <a:r>
              <a:rPr lang="en-US" dirty="0"/>
              <a:t> (2)</a:t>
            </a:r>
          </a:p>
        </p:txBody>
      </p:sp>
      <p:sp>
        <p:nvSpPr>
          <p:cNvPr id="3" name="Content Placeholder 2">
            <a:extLst>
              <a:ext uri="{FF2B5EF4-FFF2-40B4-BE49-F238E27FC236}">
                <a16:creationId xmlns:a16="http://schemas.microsoft.com/office/drawing/2014/main" id="{DCB3E6A7-5952-AB62-78A3-96DFE7237E00}"/>
              </a:ext>
            </a:extLst>
          </p:cNvPr>
          <p:cNvSpPr>
            <a:spLocks noGrp="1"/>
          </p:cNvSpPr>
          <p:nvPr>
            <p:ph idx="1"/>
          </p:nvPr>
        </p:nvSpPr>
        <p:spPr>
          <a:xfrm>
            <a:off x="1097280" y="1291905"/>
            <a:ext cx="5559014" cy="4577189"/>
          </a:xfrm>
        </p:spPr>
        <p:txBody>
          <a:bodyPr>
            <a:normAutofit fontScale="85000" lnSpcReduction="20000"/>
          </a:bodyPr>
          <a:lstStyle/>
          <a:p>
            <a:pPr>
              <a:buFont typeface="Wingdings" panose="05000000000000000000" pitchFamily="2" charset="2"/>
              <a:buChar char="v"/>
            </a:pPr>
            <a:r>
              <a:rPr lang="nl-NL" dirty="0"/>
              <a:t>Regelgeving en Compliance: Kennis over wetgeving en anticiperen op regelgeving.</a:t>
            </a:r>
          </a:p>
          <a:p>
            <a:pPr>
              <a:buFont typeface="Wingdings" panose="05000000000000000000" pitchFamily="2" charset="2"/>
              <a:buChar char="v"/>
            </a:pPr>
            <a:r>
              <a:rPr lang="nl-NL" dirty="0"/>
              <a:t>Kosten- en Prestatiebeheer: Managen van kosten en monitoren van prestaties. (ook test-methodieken)</a:t>
            </a:r>
          </a:p>
          <a:p>
            <a:pPr>
              <a:buFont typeface="Wingdings" panose="05000000000000000000" pitchFamily="2" charset="2"/>
              <a:buChar char="v"/>
            </a:pPr>
            <a:r>
              <a:rPr lang="nl-NL" dirty="0"/>
              <a:t>Innovatie en Concurrentievermogen: Stimuleren van innovatie en behalen van concurrentievoordeel.</a:t>
            </a:r>
          </a:p>
          <a:p>
            <a:pPr>
              <a:buFont typeface="Wingdings" panose="05000000000000000000" pitchFamily="2" charset="2"/>
              <a:buChar char="v"/>
            </a:pPr>
            <a:r>
              <a:rPr lang="nl-NL" dirty="0"/>
              <a:t>Documentatie en Archief: Documenteren van systemen en voldoen aan archiefverplichtingen.</a:t>
            </a:r>
          </a:p>
          <a:p>
            <a:pPr>
              <a:buFont typeface="Wingdings" panose="05000000000000000000" pitchFamily="2" charset="2"/>
              <a:buChar char="v"/>
            </a:pPr>
            <a:r>
              <a:rPr lang="nl-NL" dirty="0"/>
              <a:t>ICT - Technische Keuzes: Toepassen van nieuwe technologieën, tool-selectie, real-time verwerking en waarborgen van systeemintegratie.</a:t>
            </a:r>
            <a:endParaRPr lang="en-US" dirty="0"/>
          </a:p>
        </p:txBody>
      </p:sp>
      <p:pic>
        <p:nvPicPr>
          <p:cNvPr id="4" name="Picture 3">
            <a:extLst>
              <a:ext uri="{FF2B5EF4-FFF2-40B4-BE49-F238E27FC236}">
                <a16:creationId xmlns:a16="http://schemas.microsoft.com/office/drawing/2014/main" id="{337428BB-815E-D951-116E-369CA80372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52445" y="1057275"/>
            <a:ext cx="4473389" cy="4473389"/>
          </a:xfrm>
          <a:prstGeom prst="rect">
            <a:avLst/>
          </a:prstGeom>
        </p:spPr>
      </p:pic>
    </p:spTree>
    <p:extLst>
      <p:ext uri="{BB962C8B-B14F-4D97-AF65-F5344CB8AC3E}">
        <p14:creationId xmlns:p14="http://schemas.microsoft.com/office/powerpoint/2010/main" val="26788477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7EF293AA-D122-D1C8-95AD-1E914F8BBB4F}"/>
              </a:ext>
            </a:extLst>
          </p:cNvPr>
          <p:cNvSpPr>
            <a:spLocks noGrp="1"/>
          </p:cNvSpPr>
          <p:nvPr>
            <p:ph type="title"/>
          </p:nvPr>
        </p:nvSpPr>
        <p:spPr>
          <a:xfrm>
            <a:off x="491267" y="286604"/>
            <a:ext cx="10411195" cy="887855"/>
          </a:xfrm>
        </p:spPr>
        <p:txBody>
          <a:bodyPr/>
          <a:lstStyle/>
          <a:p>
            <a:r>
              <a:rPr lang="nl-NL" dirty="0"/>
              <a:t>Ai in medische wetenschap</a:t>
            </a:r>
          </a:p>
        </p:txBody>
      </p:sp>
      <p:pic>
        <p:nvPicPr>
          <p:cNvPr id="4" name="Tijdelijke aanduiding voor inhoud 3">
            <a:extLst>
              <a:ext uri="{FF2B5EF4-FFF2-40B4-BE49-F238E27FC236}">
                <a16:creationId xmlns:a16="http://schemas.microsoft.com/office/drawing/2014/main" id="{96B3EAF9-4621-C534-CFF3-E92CD44CA3D6}"/>
              </a:ext>
            </a:extLst>
          </p:cNvPr>
          <p:cNvPicPr>
            <a:picLocks noGrp="1" noChangeAspect="1"/>
          </p:cNvPicPr>
          <p:nvPr>
            <p:ph idx="1"/>
          </p:nvPr>
        </p:nvPicPr>
        <p:blipFill>
          <a:blip r:embed="rId2"/>
          <a:stretch>
            <a:fillRect/>
          </a:stretch>
        </p:blipFill>
        <p:spPr>
          <a:xfrm>
            <a:off x="6535270" y="2764715"/>
            <a:ext cx="5522933" cy="3599125"/>
          </a:xfrm>
          <a:prstGeom prst="rect">
            <a:avLst/>
          </a:prstGeom>
        </p:spPr>
      </p:pic>
      <p:pic>
        <p:nvPicPr>
          <p:cNvPr id="5" name="Afbeelding 4">
            <a:extLst>
              <a:ext uri="{FF2B5EF4-FFF2-40B4-BE49-F238E27FC236}">
                <a16:creationId xmlns:a16="http://schemas.microsoft.com/office/drawing/2014/main" id="{47CA7636-F5EA-A761-D16C-E58312E82A13}"/>
              </a:ext>
            </a:extLst>
          </p:cNvPr>
          <p:cNvPicPr>
            <a:picLocks noChangeAspect="1"/>
          </p:cNvPicPr>
          <p:nvPr/>
        </p:nvPicPr>
        <p:blipFill>
          <a:blip r:embed="rId3"/>
          <a:stretch>
            <a:fillRect/>
          </a:stretch>
        </p:blipFill>
        <p:spPr>
          <a:xfrm>
            <a:off x="491267" y="1502038"/>
            <a:ext cx="5873675" cy="3303942"/>
          </a:xfrm>
          <a:prstGeom prst="rect">
            <a:avLst/>
          </a:prstGeom>
        </p:spPr>
      </p:pic>
    </p:spTree>
    <p:extLst>
      <p:ext uri="{BB962C8B-B14F-4D97-AF65-F5344CB8AC3E}">
        <p14:creationId xmlns:p14="http://schemas.microsoft.com/office/powerpoint/2010/main" val="21009619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6AE780DF-F256-C872-DBBC-DF2E1B462C09}"/>
              </a:ext>
            </a:extLst>
          </p:cNvPr>
          <p:cNvSpPr>
            <a:spLocks noGrp="1"/>
          </p:cNvSpPr>
          <p:nvPr>
            <p:ph type="title"/>
          </p:nvPr>
        </p:nvSpPr>
        <p:spPr/>
        <p:txBody>
          <a:bodyPr>
            <a:normAutofit/>
          </a:bodyPr>
          <a:lstStyle/>
          <a:p>
            <a:r>
              <a:rPr lang="nl-NL" dirty="0"/>
              <a:t>ML is het finetunen van een wiskundige functie met behulp van data</a:t>
            </a:r>
          </a:p>
        </p:txBody>
      </p:sp>
      <p:sp>
        <p:nvSpPr>
          <p:cNvPr id="5" name="Tijdelijke aanduiding voor tekst 4">
            <a:extLst>
              <a:ext uri="{FF2B5EF4-FFF2-40B4-BE49-F238E27FC236}">
                <a16:creationId xmlns:a16="http://schemas.microsoft.com/office/drawing/2014/main" id="{A5FFA61F-D897-03A5-4C65-FCB7829CAF77}"/>
              </a:ext>
            </a:extLst>
          </p:cNvPr>
          <p:cNvSpPr>
            <a:spLocks noGrp="1"/>
          </p:cNvSpPr>
          <p:nvPr>
            <p:ph type="body" idx="1"/>
          </p:nvPr>
        </p:nvSpPr>
        <p:spPr/>
        <p:txBody>
          <a:bodyPr/>
          <a:lstStyle/>
          <a:p>
            <a:r>
              <a:rPr lang="nl-NL" dirty="0"/>
              <a:t>Zodat de wiskundige functie een voorspelling kan doen</a:t>
            </a:r>
          </a:p>
        </p:txBody>
      </p:sp>
    </p:spTree>
    <p:extLst>
      <p:ext uri="{BB962C8B-B14F-4D97-AF65-F5344CB8AC3E}">
        <p14:creationId xmlns:p14="http://schemas.microsoft.com/office/powerpoint/2010/main" val="9850374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510D1D-1795-E62C-2095-82022B6B28F8}"/>
              </a:ext>
            </a:extLst>
          </p:cNvPr>
          <p:cNvSpPr>
            <a:spLocks noGrp="1"/>
          </p:cNvSpPr>
          <p:nvPr>
            <p:ph type="title"/>
          </p:nvPr>
        </p:nvSpPr>
        <p:spPr/>
        <p:txBody>
          <a:bodyPr>
            <a:normAutofit/>
          </a:bodyPr>
          <a:lstStyle/>
          <a:p>
            <a:r>
              <a:rPr lang="en-US" dirty="0"/>
              <a:t>AI is </a:t>
            </a:r>
            <a:r>
              <a:rPr lang="en-US" dirty="0" err="1"/>
              <a:t>krachtiger</a:t>
            </a:r>
            <a:r>
              <a:rPr lang="en-US" dirty="0"/>
              <a:t> dan </a:t>
            </a:r>
            <a:r>
              <a:rPr lang="en-US" dirty="0" err="1"/>
              <a:t>conventionele</a:t>
            </a:r>
            <a:r>
              <a:rPr lang="en-US" dirty="0"/>
              <a:t> software</a:t>
            </a:r>
          </a:p>
        </p:txBody>
      </p:sp>
      <p:sp>
        <p:nvSpPr>
          <p:cNvPr id="3" name="Content Placeholder 2">
            <a:extLst>
              <a:ext uri="{FF2B5EF4-FFF2-40B4-BE49-F238E27FC236}">
                <a16:creationId xmlns:a16="http://schemas.microsoft.com/office/drawing/2014/main" id="{056F5451-59ED-E09E-7C8D-20AADA8A7CEB}"/>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3EFD2216-2CCC-F47E-4323-029727CBACE7}"/>
              </a:ext>
            </a:extLst>
          </p:cNvPr>
          <p:cNvPicPr>
            <a:picLocks noChangeAspect="1"/>
          </p:cNvPicPr>
          <p:nvPr/>
        </p:nvPicPr>
        <p:blipFill>
          <a:blip r:embed="rId2"/>
          <a:stretch>
            <a:fillRect/>
          </a:stretch>
        </p:blipFill>
        <p:spPr>
          <a:xfrm>
            <a:off x="1097280" y="1281098"/>
            <a:ext cx="10830416" cy="4825649"/>
          </a:xfrm>
          <a:prstGeom prst="rect">
            <a:avLst/>
          </a:prstGeom>
        </p:spPr>
      </p:pic>
    </p:spTree>
    <p:extLst>
      <p:ext uri="{BB962C8B-B14F-4D97-AF65-F5344CB8AC3E}">
        <p14:creationId xmlns:p14="http://schemas.microsoft.com/office/powerpoint/2010/main" val="5480533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E2CA75E-B32F-7281-C0B6-F785771BAA15}"/>
              </a:ext>
            </a:extLst>
          </p:cNvPr>
          <p:cNvSpPr>
            <a:spLocks noGrp="1"/>
          </p:cNvSpPr>
          <p:nvPr>
            <p:ph type="title"/>
          </p:nvPr>
        </p:nvSpPr>
        <p:spPr>
          <a:xfrm>
            <a:off x="1097279" y="286604"/>
            <a:ext cx="10058399" cy="1075665"/>
          </a:xfrm>
        </p:spPr>
        <p:txBody>
          <a:bodyPr>
            <a:normAutofit fontScale="90000"/>
          </a:bodyPr>
          <a:lstStyle/>
          <a:p>
            <a:r>
              <a:rPr lang="nl-NL" dirty="0"/>
              <a:t>Om van ML naar een voorspellend model te komen, heb je data nodig:</a:t>
            </a:r>
          </a:p>
        </p:txBody>
      </p:sp>
      <p:pic>
        <p:nvPicPr>
          <p:cNvPr id="7" name="Picture 6">
            <a:extLst>
              <a:ext uri="{FF2B5EF4-FFF2-40B4-BE49-F238E27FC236}">
                <a16:creationId xmlns:a16="http://schemas.microsoft.com/office/drawing/2014/main" id="{57CABF87-71BD-E4EF-BB46-783B6B444C80}"/>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227603" y="1510691"/>
            <a:ext cx="8835237" cy="3047255"/>
          </a:xfrm>
          <a:prstGeom prst="rect">
            <a:avLst/>
          </a:prstGeom>
        </p:spPr>
      </p:pic>
      <p:pic>
        <p:nvPicPr>
          <p:cNvPr id="9" name="Picture 8">
            <a:extLst>
              <a:ext uri="{FF2B5EF4-FFF2-40B4-BE49-F238E27FC236}">
                <a16:creationId xmlns:a16="http://schemas.microsoft.com/office/drawing/2014/main" id="{5EAC3E6C-6620-26D2-A8FC-09776404739D}"/>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227603" y="1510691"/>
            <a:ext cx="9736794" cy="3047256"/>
          </a:xfrm>
          <a:prstGeom prst="rect">
            <a:avLst/>
          </a:prstGeom>
        </p:spPr>
      </p:pic>
      <p:pic>
        <p:nvPicPr>
          <p:cNvPr id="10" name="Picture 9">
            <a:extLst>
              <a:ext uri="{FF2B5EF4-FFF2-40B4-BE49-F238E27FC236}">
                <a16:creationId xmlns:a16="http://schemas.microsoft.com/office/drawing/2014/main" id="{8A3406C7-2EC1-C199-5BF5-DCA555EE6F51}"/>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227603" y="1517501"/>
            <a:ext cx="9736791" cy="3047255"/>
          </a:xfrm>
          <a:prstGeom prst="rect">
            <a:avLst/>
          </a:prstGeom>
        </p:spPr>
      </p:pic>
      <p:sp>
        <p:nvSpPr>
          <p:cNvPr id="11" name="TextBox 10">
            <a:extLst>
              <a:ext uri="{FF2B5EF4-FFF2-40B4-BE49-F238E27FC236}">
                <a16:creationId xmlns:a16="http://schemas.microsoft.com/office/drawing/2014/main" id="{A99D3412-37C9-F049-061B-AA134ED3727F}"/>
              </a:ext>
            </a:extLst>
          </p:cNvPr>
          <p:cNvSpPr txBox="1"/>
          <p:nvPr/>
        </p:nvSpPr>
        <p:spPr>
          <a:xfrm>
            <a:off x="1227603" y="5047471"/>
            <a:ext cx="9321719" cy="461665"/>
          </a:xfrm>
          <a:prstGeom prst="rect">
            <a:avLst/>
          </a:prstGeom>
          <a:noFill/>
        </p:spPr>
        <p:txBody>
          <a:bodyPr wrap="none" rtlCol="0">
            <a:spAutoFit/>
          </a:bodyPr>
          <a:lstStyle/>
          <a:p>
            <a:r>
              <a:rPr lang="nl-NL" sz="2400" b="1" dirty="0"/>
              <a:t>Supervised learning</a:t>
            </a:r>
            <a:r>
              <a:rPr lang="nl-NL" sz="2400" dirty="0"/>
              <a:t>: je hebt </a:t>
            </a:r>
            <a:r>
              <a:rPr lang="nl-NL" sz="2400" b="1" dirty="0"/>
              <a:t>data</a:t>
            </a:r>
            <a:r>
              <a:rPr lang="nl-NL" sz="2400" dirty="0"/>
              <a:t> en een </a:t>
            </a:r>
            <a:r>
              <a:rPr lang="nl-NL" sz="2400" b="1" dirty="0"/>
              <a:t>uitkomst</a:t>
            </a:r>
            <a:r>
              <a:rPr lang="nl-NL" sz="2400" dirty="0"/>
              <a:t> die je wilt voorspellen.</a:t>
            </a:r>
          </a:p>
        </p:txBody>
      </p:sp>
      <p:sp>
        <p:nvSpPr>
          <p:cNvPr id="12" name="TextBox 11">
            <a:extLst>
              <a:ext uri="{FF2B5EF4-FFF2-40B4-BE49-F238E27FC236}">
                <a16:creationId xmlns:a16="http://schemas.microsoft.com/office/drawing/2014/main" id="{EBEEC714-B4B1-D940-09F3-4F3BC6FB39C8}"/>
              </a:ext>
            </a:extLst>
          </p:cNvPr>
          <p:cNvSpPr txBox="1"/>
          <p:nvPr/>
        </p:nvSpPr>
        <p:spPr>
          <a:xfrm>
            <a:off x="1227603" y="5502327"/>
            <a:ext cx="10206127" cy="461665"/>
          </a:xfrm>
          <a:prstGeom prst="rect">
            <a:avLst/>
          </a:prstGeom>
          <a:noFill/>
        </p:spPr>
        <p:txBody>
          <a:bodyPr wrap="none" rtlCol="0">
            <a:spAutoFit/>
          </a:bodyPr>
          <a:lstStyle/>
          <a:p>
            <a:r>
              <a:rPr lang="nl-NL" sz="2400" b="1" dirty="0"/>
              <a:t>Unsupervised learning</a:t>
            </a:r>
            <a:r>
              <a:rPr lang="nl-NL" sz="2400" dirty="0"/>
              <a:t>: je hebt data maar </a:t>
            </a:r>
            <a:r>
              <a:rPr lang="nl-NL" sz="2400" b="1" dirty="0"/>
              <a:t>GEEN</a:t>
            </a:r>
            <a:r>
              <a:rPr lang="nl-NL" sz="2400" dirty="0"/>
              <a:t> uitkomst die je kan voorspellen.</a:t>
            </a:r>
          </a:p>
        </p:txBody>
      </p:sp>
    </p:spTree>
    <p:extLst>
      <p:ext uri="{BB962C8B-B14F-4D97-AF65-F5344CB8AC3E}">
        <p14:creationId xmlns:p14="http://schemas.microsoft.com/office/powerpoint/2010/main" val="305101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9"/>
                                        </p:tgtEl>
                                        <p:attrNameLst>
                                          <p:attrName>style.visibility</p:attrName>
                                        </p:attrNameLst>
                                      </p:cBhvr>
                                      <p:to>
                                        <p:strVal val="hidden"/>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D5BFC11-7250-DDB1-42B8-FDF8BC581B6E}"/>
              </a:ext>
            </a:extLst>
          </p:cNvPr>
          <p:cNvSpPr>
            <a:spLocks noGrp="1"/>
          </p:cNvSpPr>
          <p:nvPr>
            <p:ph type="title"/>
          </p:nvPr>
        </p:nvSpPr>
        <p:spPr>
          <a:xfrm>
            <a:off x="844061" y="286604"/>
            <a:ext cx="10500213" cy="887855"/>
          </a:xfrm>
        </p:spPr>
        <p:txBody>
          <a:bodyPr>
            <a:normAutofit fontScale="90000"/>
          </a:bodyPr>
          <a:lstStyle/>
          <a:p>
            <a:r>
              <a:rPr lang="nl-NL" dirty="0"/>
              <a:t>AI: leren uit bestaande gegevens: WOZ-waarde</a:t>
            </a:r>
          </a:p>
        </p:txBody>
      </p:sp>
      <p:pic>
        <p:nvPicPr>
          <p:cNvPr id="6" name="Afbeelding 5">
            <a:extLst>
              <a:ext uri="{FF2B5EF4-FFF2-40B4-BE49-F238E27FC236}">
                <a16:creationId xmlns:a16="http://schemas.microsoft.com/office/drawing/2014/main" id="{8149B7F4-5120-D2E4-96BE-7DEC8483F286}"/>
              </a:ext>
            </a:extLst>
          </p:cNvPr>
          <p:cNvPicPr>
            <a:picLocks noChangeAspect="1"/>
          </p:cNvPicPr>
          <p:nvPr/>
        </p:nvPicPr>
        <p:blipFill>
          <a:blip r:embed="rId2"/>
          <a:stretch>
            <a:fillRect/>
          </a:stretch>
        </p:blipFill>
        <p:spPr>
          <a:xfrm>
            <a:off x="934860" y="1276490"/>
            <a:ext cx="9146117" cy="4765869"/>
          </a:xfrm>
          <a:prstGeom prst="rect">
            <a:avLst/>
          </a:prstGeom>
        </p:spPr>
      </p:pic>
    </p:spTree>
    <p:extLst>
      <p:ext uri="{BB962C8B-B14F-4D97-AF65-F5344CB8AC3E}">
        <p14:creationId xmlns:p14="http://schemas.microsoft.com/office/powerpoint/2010/main" val="188450203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TotalTime>
  <Words>1982</Words>
  <Application>Microsoft Office PowerPoint</Application>
  <PresentationFormat>Breedbeeld</PresentationFormat>
  <Paragraphs>394</Paragraphs>
  <Slides>46</Slides>
  <Notes>5</Notes>
  <HiddenSlides>0</HiddenSlides>
  <MMClips>3</MMClips>
  <ScaleCrop>false</ScaleCrop>
  <HeadingPairs>
    <vt:vector size="6" baseType="variant">
      <vt:variant>
        <vt:lpstr>Gebruikte lettertypen</vt:lpstr>
      </vt:variant>
      <vt:variant>
        <vt:i4>5</vt:i4>
      </vt:variant>
      <vt:variant>
        <vt:lpstr>Thema</vt:lpstr>
      </vt:variant>
      <vt:variant>
        <vt:i4>1</vt:i4>
      </vt:variant>
      <vt:variant>
        <vt:lpstr>Diatitels</vt:lpstr>
      </vt:variant>
      <vt:variant>
        <vt:i4>46</vt:i4>
      </vt:variant>
    </vt:vector>
  </HeadingPairs>
  <TitlesOfParts>
    <vt:vector size="52" baseType="lpstr">
      <vt:lpstr>Arial</vt:lpstr>
      <vt:lpstr>Calibri</vt:lpstr>
      <vt:lpstr>Calibri Light</vt:lpstr>
      <vt:lpstr>Courier New</vt:lpstr>
      <vt:lpstr>Wingdings</vt:lpstr>
      <vt:lpstr>Office Theme</vt:lpstr>
      <vt:lpstr> AI Innovatiedag voor IT-ers</vt:lpstr>
      <vt:lpstr>Agenda (ongeveer)</vt:lpstr>
      <vt:lpstr>Wat is artificial intelligence, machine learning, deep learning en generatieve AI?</vt:lpstr>
      <vt:lpstr>Wat is artificial intelligence (AI)?</vt:lpstr>
      <vt:lpstr>Ai in medische wetenschap</vt:lpstr>
      <vt:lpstr>ML is het finetunen van een wiskundige functie met behulp van data</vt:lpstr>
      <vt:lpstr>AI is krachtiger dan conventionele software</vt:lpstr>
      <vt:lpstr>Om van ML naar een voorspellend model te komen, heb je data nodig:</vt:lpstr>
      <vt:lpstr>AI: leren uit bestaande gegevens: WOZ-waarde</vt:lpstr>
      <vt:lpstr>Hoe werkt machine learning? Een voorbeeld:</vt:lpstr>
      <vt:lpstr>Voorspellen van de WOZ-waarde (m.b.v. Funda)</vt:lpstr>
      <vt:lpstr>Voorspellen van de huizenprijs</vt:lpstr>
      <vt:lpstr>Bias (onderfitten) and Variance (overfitten)</vt:lpstr>
      <vt:lpstr>Lerende en zelflerende systemen</vt:lpstr>
      <vt:lpstr>PowerPoint-presentatie</vt:lpstr>
      <vt:lpstr>Verschillende machine learning modellen</vt:lpstr>
      <vt:lpstr>Deep learning  neurale netwerken</vt:lpstr>
      <vt:lpstr>Neurale Netwerken bouwen met neuronen  Image recognition, Natural Language Processing</vt:lpstr>
      <vt:lpstr>Neurale netwerken excelleren in vraagstukken met onduidelijke relaties tussen data en uitkomst</vt:lpstr>
      <vt:lpstr>Zelfrijdende auto: supervised learning</vt:lpstr>
      <vt:lpstr>Reinforcement learning</vt:lpstr>
      <vt:lpstr>PowerPoint-presentatie</vt:lpstr>
      <vt:lpstr>Object detectie met Yolo Neuraal netwerk</vt:lpstr>
      <vt:lpstr>PowerPoint-presentatie</vt:lpstr>
      <vt:lpstr>Transformers, Stable Diffusion: Generatieve AI</vt:lpstr>
      <vt:lpstr>Hoe maak ik een AI-toepassing?</vt:lpstr>
      <vt:lpstr>Opzet van een AI / ML project</vt:lpstr>
      <vt:lpstr>PowerPoint-presentatie</vt:lpstr>
      <vt:lpstr>Zelf AI-modellen maken met Python</vt:lpstr>
      <vt:lpstr>Gespecialiseerde AI ontwikkel omgeving</vt:lpstr>
      <vt:lpstr>Data science met ChatGPT</vt:lpstr>
      <vt:lpstr>Low-code ontwikkelomgevingen</vt:lpstr>
      <vt:lpstr>PowerPoint-presentatie</vt:lpstr>
      <vt:lpstr>PowerPoint-presentatie</vt:lpstr>
      <vt:lpstr>PowerPoint-presentatie</vt:lpstr>
      <vt:lpstr>Kaggle: Wie overleeft de reis met de Titanic</vt:lpstr>
      <vt:lpstr>Voorbeelden van vragen van klanten</vt:lpstr>
      <vt:lpstr>Een eigen digitale medewerker: chatbot</vt:lpstr>
      <vt:lpstr>Gemeente Hengelo: documenten vindbaar</vt:lpstr>
      <vt:lpstr>Volvo / BeesdA2: modernisering software</vt:lpstr>
      <vt:lpstr>RIEC / gemeente Breda: detectie van ondermijning</vt:lpstr>
      <vt:lpstr>MKB: Anomalie detectie / predictive maintenance</vt:lpstr>
      <vt:lpstr>ICT Organisaties: AI-ops </vt:lpstr>
      <vt:lpstr>Aanpassing van de i-strategie a.g.v. AI</vt:lpstr>
      <vt:lpstr>AI- &amp; Datagedreven Informatiestrategie (1)</vt:lpstr>
      <vt:lpstr>AI- &amp; Datagedreven Informatiestrategie (2)</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Ontwikkelen van apps met technologie van generatieve AI</dc:title>
  <dc:creator>Kees</dc:creator>
  <cp:lastModifiedBy>Kees van den Tempel</cp:lastModifiedBy>
  <cp:revision>6</cp:revision>
  <dcterms:created xsi:type="dcterms:W3CDTF">2023-11-17T05:55:42Z</dcterms:created>
  <dcterms:modified xsi:type="dcterms:W3CDTF">2023-12-12T20:35:11Z</dcterms:modified>
</cp:coreProperties>
</file>